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48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908720"/>
            <a:ext cx="8640000" cy="49106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94893" y="3597651"/>
            <a:ext cx="876383" cy="390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37958" y="3597651"/>
            <a:ext cx="1047850" cy="390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62016" y="3597651"/>
            <a:ext cx="1047850" cy="390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76547" y="3597651"/>
            <a:ext cx="1057375" cy="390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23250" y="4398609"/>
            <a:ext cx="6887232" cy="457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347220" y="5190032"/>
            <a:ext cx="1457464" cy="438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785632" y="5190032"/>
            <a:ext cx="4086615" cy="457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374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45503" y="2910167"/>
            <a:ext cx="133362" cy="76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97300" y="2862507"/>
            <a:ext cx="1114531" cy="4480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88039" y="2862507"/>
            <a:ext cx="1695611" cy="4480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45503" y="2862507"/>
            <a:ext cx="2152855" cy="438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97300" y="3663205"/>
            <a:ext cx="876383" cy="3812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740366" y="3663205"/>
            <a:ext cx="2895876" cy="3812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360432" y="4492500"/>
            <a:ext cx="447717" cy="57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16132" y="4454372"/>
            <a:ext cx="7011069" cy="457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530575" y="5255070"/>
            <a:ext cx="1219316" cy="457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962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934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45283" y="1375608"/>
            <a:ext cx="133362" cy="76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1366072"/>
            <a:ext cx="1181212" cy="400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16264" y="1327929"/>
            <a:ext cx="1857552" cy="438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40498" y="1509108"/>
            <a:ext cx="342932" cy="47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45283" y="1327929"/>
            <a:ext cx="1667034" cy="390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7896" y="2128931"/>
            <a:ext cx="2133803" cy="429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387907" y="2128931"/>
            <a:ext cx="3124498" cy="381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77896" y="2939470"/>
            <a:ext cx="733495" cy="257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77896" y="2929934"/>
            <a:ext cx="3553164" cy="448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835845" y="2929934"/>
            <a:ext cx="876383" cy="390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731281" y="3206470"/>
            <a:ext cx="219095" cy="162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821434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422" y="2492896"/>
            <a:ext cx="2895600" cy="7524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9262" y="3573016"/>
            <a:ext cx="5705475" cy="638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045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59285" y="4531507"/>
            <a:ext cx="752546" cy="343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729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63894" y="2318484"/>
            <a:ext cx="962116" cy="438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69384" y="2356591"/>
            <a:ext cx="523925" cy="342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60167" y="3223530"/>
            <a:ext cx="990694" cy="447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55117" y="5100310"/>
            <a:ext cx="542976" cy="352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45656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07121" y="3916117"/>
            <a:ext cx="3499698" cy="2293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89870" y="3916117"/>
            <a:ext cx="3462066" cy="2293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417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546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1520" y="1340768"/>
            <a:ext cx="3608386" cy="3368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39952" y="1340768"/>
            <a:ext cx="3608386" cy="3368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385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687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35845" y="1318783"/>
            <a:ext cx="133362" cy="66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87642" y="1271026"/>
            <a:ext cx="1114531" cy="4489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68855" y="1271026"/>
            <a:ext cx="1705137" cy="4489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35845" y="1271026"/>
            <a:ext cx="1667034" cy="382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896" y="2063788"/>
            <a:ext cx="6515722" cy="4489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20917" y="2856549"/>
            <a:ext cx="1943285" cy="458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6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8</cp:revision>
  <dcterms:created xsi:type="dcterms:W3CDTF">2022-11-08T02:00:37Z</dcterms:created>
  <dcterms:modified xsi:type="dcterms:W3CDTF">2022-11-27T02:23:33Z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