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1213383"/>
            <a:ext cx="4543858" cy="4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4886" y="1937464"/>
            <a:ext cx="4572436" cy="4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4886" y="2699655"/>
            <a:ext cx="3886571" cy="35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4886" y="3385627"/>
            <a:ext cx="4572436" cy="4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100181"/>
            <a:ext cx="7735038" cy="4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865" y="4843317"/>
            <a:ext cx="419140" cy="11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287" y="4824262"/>
            <a:ext cx="6934862" cy="44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962516"/>
            <a:ext cx="6229944" cy="45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391" y="4229769"/>
            <a:ext cx="600132" cy="1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523" y="4745186"/>
            <a:ext cx="6972965" cy="410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09465"/>
            <a:ext cx="4477177" cy="44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3947573"/>
            <a:ext cx="2724410" cy="36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419"/>
            <a:ext cx="7687409" cy="44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470728"/>
            <a:ext cx="723969" cy="171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1928166"/>
            <a:ext cx="6915810" cy="45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2661972"/>
            <a:ext cx="6915810" cy="44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020" y="3376719"/>
            <a:ext cx="6906284" cy="45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495" y="4110526"/>
            <a:ext cx="4048511" cy="43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242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92896"/>
            <a:ext cx="2895600" cy="752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48" y="3573016"/>
            <a:ext cx="55721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3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1115" y="3665119"/>
            <a:ext cx="390562" cy="352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381" y="1327824"/>
            <a:ext cx="323880" cy="35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7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4313" y="4063444"/>
            <a:ext cx="381036" cy="324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2261489"/>
            <a:ext cx="447717" cy="43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9869" y="4872199"/>
            <a:ext cx="447717" cy="43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1986" y="4092462"/>
            <a:ext cx="409614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2121778"/>
            <a:ext cx="562028" cy="49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284984"/>
            <a:ext cx="8640000" cy="2205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253063" y="4344670"/>
            <a:ext cx="562028" cy="48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399598" cy="6048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