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964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653136"/>
            <a:ext cx="8640000" cy="166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57432" y="4910772"/>
            <a:ext cx="3705578" cy="45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567884" y="4910772"/>
            <a:ext cx="3486482" cy="45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586715" y="5187492"/>
            <a:ext cx="714443" cy="162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09979" y="5740933"/>
            <a:ext cx="5772701" cy="45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63"/>
          <a:stretch/>
        </p:blipFill>
        <p:spPr>
          <a:xfrm>
            <a:off x="251520" y="620688"/>
            <a:ext cx="8386677" cy="5688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5656" y="4941168"/>
            <a:ext cx="540060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1517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76872"/>
            <a:ext cx="289560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3429000"/>
            <a:ext cx="49434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29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8739" y="5819584"/>
            <a:ext cx="365953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1689" y="5819584"/>
            <a:ext cx="375102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1663" y="5792112"/>
            <a:ext cx="420846" cy="42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256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8847" y="2992892"/>
            <a:ext cx="447717" cy="439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1879" y="3031121"/>
            <a:ext cx="381036" cy="32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5341" y="3031121"/>
            <a:ext cx="381036" cy="32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696" y="2708920"/>
            <a:ext cx="3528392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53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7220" y="5642449"/>
            <a:ext cx="381036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4783" y="5642449"/>
            <a:ext cx="381036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4529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4738" y="4728114"/>
            <a:ext cx="438191" cy="44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2302" y="4728114"/>
            <a:ext cx="447717" cy="43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4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 rot="2461055">
            <a:off x="3992740" y="2365940"/>
            <a:ext cx="1175673" cy="119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31640" y="2204864"/>
            <a:ext cx="1152128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92280" y="3573016"/>
            <a:ext cx="115212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504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03664" y="2825672"/>
            <a:ext cx="244827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3184" y="2897680"/>
            <a:ext cx="316835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6029" y="5139085"/>
            <a:ext cx="876383" cy="41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