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2" r:id="rId21"/>
    <p:sldId id="283" r:id="rId22"/>
    <p:sldId id="284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454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71453" y="2285294"/>
            <a:ext cx="800176" cy="3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9744" y="2285294"/>
            <a:ext cx="666813" cy="3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0935" y="3229410"/>
            <a:ext cx="1181212" cy="36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6382" y="3229410"/>
            <a:ext cx="924013" cy="36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38135" y="4192598"/>
            <a:ext cx="676339" cy="3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62545" y="4192598"/>
            <a:ext cx="1190738" cy="3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04772" y="5136714"/>
            <a:ext cx="924013" cy="36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00737" y="5136714"/>
            <a:ext cx="295303" cy="362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79907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21705" y="3055236"/>
            <a:ext cx="5708961" cy="1684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3379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6966" y="2328064"/>
            <a:ext cx="733495" cy="334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7848" y="2318517"/>
            <a:ext cx="981168" cy="34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0847" y="3130047"/>
            <a:ext cx="533450" cy="34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76900" y="3130047"/>
            <a:ext cx="981168" cy="34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573016"/>
            <a:ext cx="8640000" cy="3204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947662" y="5394825"/>
            <a:ext cx="1266945" cy="34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862811" y="5394825"/>
            <a:ext cx="1466990" cy="34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461841" y="6196040"/>
            <a:ext cx="1257420" cy="34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7167640" y="6196040"/>
            <a:ext cx="1133583" cy="34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1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4500" y="2376805"/>
            <a:ext cx="495347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21755" y="2472158"/>
            <a:ext cx="428665" cy="164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3358945"/>
            <a:ext cx="485821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35581" y="4341084"/>
            <a:ext cx="485821" cy="362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5625" y="5332759"/>
            <a:ext cx="495347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480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603" y="1957248"/>
            <a:ext cx="762072" cy="343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0671" y="2757942"/>
            <a:ext cx="1019272" cy="343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6966" y="3568168"/>
            <a:ext cx="733495" cy="33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3262" y="4359330"/>
            <a:ext cx="285777" cy="343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7583" y="4359330"/>
            <a:ext cx="542976" cy="343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0461" y="5160024"/>
            <a:ext cx="771598" cy="343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3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283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3856" y="3221056"/>
            <a:ext cx="1466990" cy="44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5168" y="3221056"/>
            <a:ext cx="1466990" cy="447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3042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0063" y="3547242"/>
            <a:ext cx="1438412" cy="457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2797" y="3547242"/>
            <a:ext cx="1466990" cy="457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547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28344" y="4791482"/>
            <a:ext cx="133362" cy="6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8344" y="5020251"/>
            <a:ext cx="133362" cy="76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2479" y="4734289"/>
            <a:ext cx="4581962" cy="45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99414" y="5582643"/>
            <a:ext cx="6858654" cy="45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15" y="1052736"/>
            <a:ext cx="8640000" cy="4285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7642" y="3735055"/>
            <a:ext cx="4810584" cy="448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7918" y="4603707"/>
            <a:ext cx="428665" cy="57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0873" y="4584616"/>
            <a:ext cx="6010848" cy="439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8502" y="4842347"/>
            <a:ext cx="638235" cy="171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2060848"/>
            <a:ext cx="620077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3573016"/>
            <a:ext cx="23812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2955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9998" y="3248859"/>
            <a:ext cx="118900" cy="73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30852" y="3477794"/>
            <a:ext cx="128046" cy="73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6363" y="3203072"/>
            <a:ext cx="4399313" cy="43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6363" y="4018080"/>
            <a:ext cx="4170659" cy="43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2534" y="4860560"/>
            <a:ext cx="402432" cy="5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0891" y="4833088"/>
            <a:ext cx="6246842" cy="430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64953" y="5675568"/>
            <a:ext cx="402432" cy="5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76001" y="5648096"/>
            <a:ext cx="4847476" cy="439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861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6451" y="4156943"/>
            <a:ext cx="133362" cy="76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1963" y="4118816"/>
            <a:ext cx="5296405" cy="44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5194" y="4967136"/>
            <a:ext cx="6734818" cy="447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8830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80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54985" y="3435057"/>
            <a:ext cx="285777" cy="34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3435057"/>
            <a:ext cx="304829" cy="34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4853" y="4255037"/>
            <a:ext cx="285777" cy="34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9461" y="5065481"/>
            <a:ext cx="457243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0410" y="5027343"/>
            <a:ext cx="1952811" cy="448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7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058" y="1309286"/>
            <a:ext cx="495347" cy="43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78381" y="2159557"/>
            <a:ext cx="314355" cy="34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9472" y="2293307"/>
            <a:ext cx="504873" cy="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2942952"/>
            <a:ext cx="981168" cy="43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2582" y="2981166"/>
            <a:ext cx="285777" cy="34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9153" y="3802776"/>
            <a:ext cx="952590" cy="34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97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3636" y="2526215"/>
            <a:ext cx="1257420" cy="34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968" y="2276872"/>
            <a:ext cx="2902413" cy="659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2490" y="4984345"/>
            <a:ext cx="1276471" cy="34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13636" y="5803722"/>
            <a:ext cx="1257420" cy="342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4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4169" y="3018952"/>
            <a:ext cx="1676560" cy="343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6826" y="3840380"/>
            <a:ext cx="1028798" cy="343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32656"/>
            <a:ext cx="8640000" cy="3336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1143" y="1438318"/>
            <a:ext cx="447717" cy="438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1143" y="3077750"/>
            <a:ext cx="447717" cy="438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429000"/>
            <a:ext cx="8640000" cy="3211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648135" y="4505721"/>
            <a:ext cx="381036" cy="323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581453" y="6116038"/>
            <a:ext cx="447717" cy="438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8640000" cy="5158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5202" y="2939513"/>
            <a:ext cx="333406" cy="352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29270" y="4674745"/>
            <a:ext cx="390562" cy="34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34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7021" y="819921"/>
            <a:ext cx="323880" cy="352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25144"/>
            <a:ext cx="8640000" cy="1787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448687" y="5059679"/>
            <a:ext cx="304829" cy="344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2022-11-27T01:15:17Z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