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3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3563" y="3197924"/>
            <a:ext cx="323880" cy="352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2337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040" y="3113704"/>
            <a:ext cx="8640000" cy="2498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58594" y="5202237"/>
            <a:ext cx="943065" cy="343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297006" y="5202237"/>
            <a:ext cx="1009746" cy="343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735419" y="5202237"/>
            <a:ext cx="1009746" cy="343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173831" y="5202237"/>
            <a:ext cx="1028798" cy="343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0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2995868"/>
            <a:ext cx="1009746" cy="343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5018" y="2995868"/>
            <a:ext cx="1019272" cy="343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92957" y="2995868"/>
            <a:ext cx="990694" cy="343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1369" y="2995868"/>
            <a:ext cx="1000220" cy="343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69781" y="2995868"/>
            <a:ext cx="1009746" cy="343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1966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2204864"/>
            <a:ext cx="620077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3546099"/>
            <a:ext cx="4981575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78872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82054" y="3933332"/>
            <a:ext cx="1695706" cy="391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9878" y="4899133"/>
            <a:ext cx="434796" cy="365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73396" y="4890432"/>
            <a:ext cx="426100" cy="35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43002" y="5377683"/>
            <a:ext cx="434796" cy="365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9682" y="2786954"/>
            <a:ext cx="1848026" cy="44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35360" y="3788240"/>
            <a:ext cx="466769" cy="41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78513" y="3807312"/>
            <a:ext cx="466769" cy="390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5503" y="4322260"/>
            <a:ext cx="457243" cy="41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0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21578" y="3714157"/>
            <a:ext cx="647761" cy="353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16970" y="3714157"/>
            <a:ext cx="304829" cy="343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69164" y="4506314"/>
            <a:ext cx="781124" cy="343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7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9682" y="2903832"/>
            <a:ext cx="1019272" cy="343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3045" y="3677290"/>
            <a:ext cx="1247894" cy="35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5616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47825" y="2632643"/>
            <a:ext cx="381036" cy="324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1143" y="4167832"/>
            <a:ext cx="447717" cy="43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47825" y="5769768"/>
            <a:ext cx="381036" cy="324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8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35625" y="2529904"/>
            <a:ext cx="409614" cy="3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5625" y="2606215"/>
            <a:ext cx="409614" cy="3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1964" y="3502866"/>
            <a:ext cx="495347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21490" y="4561678"/>
            <a:ext cx="476295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4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31766" y="3227640"/>
            <a:ext cx="333406" cy="35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2022-11-27T01:15:34Z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