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9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1323" y="3869851"/>
            <a:ext cx="3535449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4164" y="3869851"/>
            <a:ext cx="1725071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086" y="4647973"/>
            <a:ext cx="7677516" cy="45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881" y="5473542"/>
            <a:ext cx="6047229" cy="45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1502" y="5483031"/>
            <a:ext cx="834100" cy="44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881" y="6299110"/>
            <a:ext cx="5383740" cy="45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2109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7748" y="3872453"/>
            <a:ext cx="2435217" cy="38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1536" y="4832453"/>
            <a:ext cx="2661539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0501" y="5783396"/>
            <a:ext cx="1149712" cy="38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0664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368926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669924"/>
            <a:ext cx="56769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597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1751" y="3368003"/>
            <a:ext cx="485821" cy="352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3405" y="3501505"/>
            <a:ext cx="485821" cy="352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3482" y="4598133"/>
            <a:ext cx="962116" cy="44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9612" y="5094000"/>
            <a:ext cx="514399" cy="42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412776"/>
            <a:ext cx="8640000" cy="308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0736" y="1833181"/>
            <a:ext cx="495347" cy="35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0493" y="1966947"/>
            <a:ext cx="495347" cy="35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3966" y="3400148"/>
            <a:ext cx="962116" cy="45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268760"/>
            <a:ext cx="8640000" cy="345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6469" y="1831827"/>
            <a:ext cx="485821" cy="36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8123" y="1965436"/>
            <a:ext cx="485821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7980" y="3482854"/>
            <a:ext cx="952590" cy="43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2377"/>
            <a:ext cx="8640000" cy="349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9833" y="1403704"/>
            <a:ext cx="381036" cy="32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9833" y="3111655"/>
            <a:ext cx="381036" cy="31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422737"/>
            <a:ext cx="8640000" cy="3429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720143" y="4585045"/>
            <a:ext cx="371510" cy="32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653461" y="6252290"/>
            <a:ext cx="447717" cy="43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5669" y="2528277"/>
            <a:ext cx="285777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3916" y="2528277"/>
            <a:ext cx="295303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742" y="3585900"/>
            <a:ext cx="190518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1810" y="3585900"/>
            <a:ext cx="190518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6705" y="4643524"/>
            <a:ext cx="276251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3916" y="4643524"/>
            <a:ext cx="295303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3552" y="2492656"/>
            <a:ext cx="485821" cy="34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2492656"/>
            <a:ext cx="485821" cy="34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3485334"/>
            <a:ext cx="476295" cy="35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9737" y="3485334"/>
            <a:ext cx="476295" cy="35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1700" y="4497101"/>
            <a:ext cx="495347" cy="34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7885" y="4487556"/>
            <a:ext cx="485821" cy="35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0487" y="3142428"/>
            <a:ext cx="190518" cy="33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2438" y="3142428"/>
            <a:ext cx="285777" cy="33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9902" y="3142428"/>
            <a:ext cx="542976" cy="33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6253" y="3142428"/>
            <a:ext cx="523925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1909" y="4144997"/>
            <a:ext cx="285777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8260" y="4144997"/>
            <a:ext cx="285777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0377" y="4144997"/>
            <a:ext cx="466769" cy="33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36727" y="4144997"/>
            <a:ext cx="533450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