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514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6878" y="4039502"/>
            <a:ext cx="676339" cy="334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7242" y="4029957"/>
            <a:ext cx="704917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6448" y="4879468"/>
            <a:ext cx="1009746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9568" y="4879468"/>
            <a:ext cx="781124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133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0220" y="1991224"/>
            <a:ext cx="1009746" cy="3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9161" y="1991224"/>
            <a:ext cx="1009746" cy="3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0220" y="2849952"/>
            <a:ext cx="428665" cy="3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4619" y="2849952"/>
            <a:ext cx="485821" cy="333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1014" y="2849952"/>
            <a:ext cx="1009746" cy="3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3109" y="5368887"/>
            <a:ext cx="1543197" cy="42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53428" y="5368887"/>
            <a:ext cx="1533671" cy="42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7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2957" y="3014331"/>
            <a:ext cx="1828974" cy="4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1534" y="3871916"/>
            <a:ext cx="1800396" cy="4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3636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496715"/>
            <a:ext cx="62007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3951710"/>
            <a:ext cx="47625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9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4313" y="3214930"/>
            <a:ext cx="381036" cy="324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17631" y="4806598"/>
            <a:ext cx="447717" cy="43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8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6551" y="1385395"/>
            <a:ext cx="381036" cy="32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6551" y="2998262"/>
            <a:ext cx="371510" cy="32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6551" y="4095776"/>
            <a:ext cx="381036" cy="32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1536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91384" y="3761672"/>
            <a:ext cx="269689" cy="31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9747" y="4895672"/>
            <a:ext cx="1123706" cy="33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2680" y="4895672"/>
            <a:ext cx="692203" cy="33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8634" y="5669672"/>
            <a:ext cx="916944" cy="33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9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5415" y="1670709"/>
            <a:ext cx="1505093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5790" y="2880711"/>
            <a:ext cx="762072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3221" y="2880711"/>
            <a:ext cx="1019272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1953" y="3709610"/>
            <a:ext cx="1009746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1536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5371" y="2591680"/>
            <a:ext cx="404534" cy="33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4853" y="2591680"/>
            <a:ext cx="737151" cy="33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5864" y="3365680"/>
            <a:ext cx="503420" cy="31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6588" y="4121680"/>
            <a:ext cx="934923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96795" y="4886680"/>
            <a:ext cx="961892" cy="33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7574" y="5651680"/>
            <a:ext cx="503420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3552" y="4425335"/>
            <a:ext cx="485821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4425335"/>
            <a:ext cx="485821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9373" y="5435608"/>
            <a:ext cx="476295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1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1356749"/>
            <a:ext cx="495347" cy="34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6264" y="2368317"/>
            <a:ext cx="485821" cy="35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3938" y="3389428"/>
            <a:ext cx="476295" cy="35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8767" y="4410539"/>
            <a:ext cx="476295" cy="35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0663" y="5440887"/>
            <a:ext cx="419140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0663" y="5517232"/>
            <a:ext cx="419140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