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404" y="2995768"/>
            <a:ext cx="428665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1700" y="2948112"/>
            <a:ext cx="4105667" cy="4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813" y="3786857"/>
            <a:ext cx="7011069" cy="4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92692" y="3055376"/>
            <a:ext cx="133362" cy="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3293948"/>
            <a:ext cx="133362" cy="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4930" y="2998118"/>
            <a:ext cx="5744123" cy="45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761" y="3837892"/>
            <a:ext cx="2343373" cy="45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02394" y="3828349"/>
            <a:ext cx="5058257" cy="45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0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92692" y="4314884"/>
            <a:ext cx="133362" cy="76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4553445"/>
            <a:ext cx="133362" cy="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4930" y="4267172"/>
            <a:ext cx="4572436" cy="44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5878" y="5097364"/>
            <a:ext cx="3010187" cy="44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896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609850"/>
            <a:ext cx="620077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645024"/>
            <a:ext cx="472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4119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6816" y="5970377"/>
            <a:ext cx="751229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4822" y="5970377"/>
            <a:ext cx="927443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6705" y="1384903"/>
            <a:ext cx="2514840" cy="447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6264" y="2271029"/>
            <a:ext cx="285777" cy="33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3265" y="2271029"/>
            <a:ext cx="285777" cy="33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2415543"/>
            <a:ext cx="495347" cy="34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 flipV="1">
            <a:off x="5941071" y="2420888"/>
            <a:ext cx="4191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4500" y="3617532"/>
            <a:ext cx="485821" cy="35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5382" y="3627072"/>
            <a:ext cx="495347" cy="35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6485" y="4829061"/>
            <a:ext cx="485821" cy="35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17367" y="4933996"/>
            <a:ext cx="419140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17367" y="5010313"/>
            <a:ext cx="419140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1192" y="2653141"/>
            <a:ext cx="819228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4743" y="2653141"/>
            <a:ext cx="685865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3606560"/>
            <a:ext cx="1181212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0906" y="3606560"/>
            <a:ext cx="924013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7400" y="4559979"/>
            <a:ext cx="676339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7069" y="4559979"/>
            <a:ext cx="1190738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0200" y="5513398"/>
            <a:ext cx="1190738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12846" y="5522932"/>
            <a:ext cx="638235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6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5757" y="3749341"/>
            <a:ext cx="276251" cy="31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1843" y="3749341"/>
            <a:ext cx="714443" cy="31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7025" y="3749341"/>
            <a:ext cx="943065" cy="31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1446" y="4492943"/>
            <a:ext cx="514399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7532" y="4492943"/>
            <a:ext cx="876383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2714" y="4492943"/>
            <a:ext cx="1152635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35757" y="5236545"/>
            <a:ext cx="276251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21843" y="5236545"/>
            <a:ext cx="714443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27025" y="5236545"/>
            <a:ext cx="933539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2052" y="3768649"/>
            <a:ext cx="1838500" cy="41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2052" y="4626729"/>
            <a:ext cx="666813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4599" y="4588592"/>
            <a:ext cx="1085953" cy="429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0630" y="5456206"/>
            <a:ext cx="1219316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5680" y="5427603"/>
            <a:ext cx="504873" cy="429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2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4985" y="2967759"/>
            <a:ext cx="1800396" cy="44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0244" y="3806763"/>
            <a:ext cx="1590826" cy="44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6407" y="4636233"/>
            <a:ext cx="1828974" cy="43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2022-11-08T02:00:37Z</dcterms:created>
  <dcterms:modified xsi:type="dcterms:W3CDTF">2022-11-27T01:18:00Z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