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83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359109" y="5445224"/>
            <a:ext cx="1505093" cy="451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07312" y="5477064"/>
            <a:ext cx="1505093" cy="410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22152" y="5445224"/>
            <a:ext cx="1762293" cy="451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4663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908720"/>
            <a:ext cx="8640000" cy="4885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7785" y="1853454"/>
            <a:ext cx="4934421" cy="448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48259" y="5365193"/>
            <a:ext cx="3162601" cy="343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93159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482" y="2564904"/>
            <a:ext cx="6200775" cy="8191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62" y="3645024"/>
            <a:ext cx="4714875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48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26275" y="3521452"/>
            <a:ext cx="981168" cy="457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98094" y="4427460"/>
            <a:ext cx="990694" cy="457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042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50597" y="1442239"/>
            <a:ext cx="962116" cy="343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69076" y="2347837"/>
            <a:ext cx="781124" cy="343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21402" y="3262968"/>
            <a:ext cx="428665" cy="343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35801" y="3262968"/>
            <a:ext cx="190518" cy="343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64070" y="5083697"/>
            <a:ext cx="1019272" cy="343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6"/>
            <a:ext cx="8640000" cy="46354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19833" y="2545481"/>
            <a:ext cx="381036" cy="324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53151" y="4329095"/>
            <a:ext cx="447717" cy="438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4869160"/>
            <a:ext cx="8640000" cy="1836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7720143" y="6084062"/>
            <a:ext cx="381036" cy="325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5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64026" y="3253588"/>
            <a:ext cx="323880" cy="362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59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78381" y="2310283"/>
            <a:ext cx="323880" cy="362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8640000" cy="4409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04507" y="3877139"/>
            <a:ext cx="1114531" cy="334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43449" y="3877139"/>
            <a:ext cx="1143109" cy="334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90241" y="4736167"/>
            <a:ext cx="609658" cy="343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18951" y="4736167"/>
            <a:ext cx="723969" cy="343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33923" y="4736167"/>
            <a:ext cx="1152635" cy="343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23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26099" y="2236535"/>
            <a:ext cx="647761" cy="334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88877" y="2236535"/>
            <a:ext cx="504873" cy="334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49891" y="3096768"/>
            <a:ext cx="895435" cy="344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50685" y="3096768"/>
            <a:ext cx="933539" cy="344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8</cp:revision>
  <dcterms:created xsi:type="dcterms:W3CDTF">2022-11-08T02:00:37Z</dcterms:created>
  <dcterms:modified xsi:type="dcterms:W3CDTF">2022-11-27T01:17:39Z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