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52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51595" y="2456424"/>
            <a:ext cx="133362" cy="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7582" y="2446885"/>
            <a:ext cx="1752767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1595" y="2685353"/>
            <a:ext cx="133362" cy="7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1595" y="3229061"/>
            <a:ext cx="133362" cy="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1595" y="3467529"/>
            <a:ext cx="133362" cy="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6072" y="3181367"/>
            <a:ext cx="3038765" cy="44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56072" y="3992158"/>
            <a:ext cx="2257640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61342" y="3992158"/>
            <a:ext cx="276251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51595" y="4240165"/>
            <a:ext cx="133362" cy="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56072" y="4946031"/>
            <a:ext cx="323880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56072" y="4717101"/>
            <a:ext cx="1838500" cy="4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8222" y="5480199"/>
            <a:ext cx="5534553" cy="45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5851" y="5747283"/>
            <a:ext cx="647761" cy="171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1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60035" y="4129586"/>
            <a:ext cx="438191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4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3588642"/>
            <a:ext cx="523925" cy="34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1633" y="3588642"/>
            <a:ext cx="523925" cy="34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959" y="4361265"/>
            <a:ext cx="723969" cy="34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4107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315080"/>
            <a:ext cx="3676650" cy="866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3671293"/>
            <a:ext cx="61341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71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28873" y="2855566"/>
            <a:ext cx="285777" cy="34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6073" y="3780228"/>
            <a:ext cx="504873" cy="34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7242" y="3818358"/>
            <a:ext cx="304829" cy="247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3625" y="3780228"/>
            <a:ext cx="304829" cy="34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3482" y="4714422"/>
            <a:ext cx="743020" cy="34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33835" y="4714422"/>
            <a:ext cx="523925" cy="34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3967" y="5639083"/>
            <a:ext cx="123836" cy="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62324" y="5639083"/>
            <a:ext cx="285777" cy="33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19656" y="5772539"/>
            <a:ext cx="352458" cy="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34144" y="5639082"/>
            <a:ext cx="338256" cy="382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33967" y="5877398"/>
            <a:ext cx="123836" cy="7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20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3559" y="3534018"/>
            <a:ext cx="285777" cy="34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6790" y="4477599"/>
            <a:ext cx="981168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9414" y="5430711"/>
            <a:ext cx="1171686" cy="34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4560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642" y="2005916"/>
            <a:ext cx="533450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0780" y="2005916"/>
            <a:ext cx="285777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7969" y="2950459"/>
            <a:ext cx="533450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2423" y="2950459"/>
            <a:ext cx="295303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8873" y="3904543"/>
            <a:ext cx="1228842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33106" y="3904543"/>
            <a:ext cx="981168" cy="34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6976" y="4849086"/>
            <a:ext cx="1171686" cy="35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1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6628" y="2138422"/>
            <a:ext cx="1514619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6540" y="2872642"/>
            <a:ext cx="3086394" cy="44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6540" y="3692681"/>
            <a:ext cx="3238809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3728" y="4474579"/>
            <a:ext cx="381036" cy="324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6540" y="4465043"/>
            <a:ext cx="2381477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6540" y="5332759"/>
            <a:ext cx="333406" cy="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6540" y="5428112"/>
            <a:ext cx="333406" cy="57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26628" y="5246941"/>
            <a:ext cx="771598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5382" y="1251828"/>
            <a:ext cx="123836" cy="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7499" y="1251828"/>
            <a:ext cx="133362" cy="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3695" y="1251828"/>
            <a:ext cx="1409834" cy="34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1159" y="1251828"/>
            <a:ext cx="1276471" cy="34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5382" y="1490478"/>
            <a:ext cx="123836" cy="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17499" y="1490478"/>
            <a:ext cx="133362" cy="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3133" y="2110968"/>
            <a:ext cx="333406" cy="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3133" y="2206428"/>
            <a:ext cx="333406" cy="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83695" y="1986870"/>
            <a:ext cx="2895876" cy="44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93133" y="2893740"/>
            <a:ext cx="333406" cy="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93133" y="2989200"/>
            <a:ext cx="333406" cy="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83695" y="2807826"/>
            <a:ext cx="2229062" cy="34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55382" y="2807826"/>
            <a:ext cx="123836" cy="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55382" y="3046476"/>
            <a:ext cx="123836" cy="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682990" y="3581053"/>
            <a:ext cx="381036" cy="32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493133" y="3666967"/>
            <a:ext cx="333406" cy="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493133" y="3762427"/>
            <a:ext cx="333406" cy="4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883695" y="3581053"/>
            <a:ext cx="523925" cy="34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49495" y="2815782"/>
            <a:ext cx="3515060" cy="281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4599" y="2853931"/>
            <a:ext cx="2600573" cy="215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092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1512650"/>
            <a:ext cx="2857772" cy="210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098" y="1512650"/>
            <a:ext cx="3746766" cy="210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573016"/>
            <a:ext cx="8640000" cy="3011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5"/>
          <p:cNvSpPr/>
          <p:nvPr/>
        </p:nvSpPr>
        <p:spPr bwMode="white">
          <a:xfrm>
            <a:off x="213416" y="4564287"/>
            <a:ext cx="2619625" cy="1933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3957098" y="4526161"/>
            <a:ext cx="3602750" cy="1971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2022-11-08T02:00:37Z</dcterms:created>
  <dcterms:modified xsi:type="dcterms:W3CDTF">2022-11-27T01:05:28Z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