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764704"/>
            <a:ext cx="8640000" cy="4038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6271" y="2788776"/>
            <a:ext cx="1038324" cy="40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09181" y="3963120"/>
            <a:ext cx="1228842" cy="4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9622" y="3972667"/>
            <a:ext cx="1219316" cy="40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3352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4206" y="5023188"/>
            <a:ext cx="4496553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2294" y="5718919"/>
            <a:ext cx="4698736" cy="38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79670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3576" y="4970351"/>
            <a:ext cx="5296726" cy="422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6008" y="5726626"/>
            <a:ext cx="3337903" cy="41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9320" y="5735420"/>
            <a:ext cx="1879766" cy="40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908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2564904"/>
            <a:ext cx="3676650" cy="866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717032"/>
            <a:ext cx="56388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785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2137" y="5040639"/>
            <a:ext cx="333406" cy="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3438" y="4926246"/>
            <a:ext cx="352458" cy="28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5037" y="4907181"/>
            <a:ext cx="523925" cy="352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9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101" y="2157994"/>
            <a:ext cx="781124" cy="343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4676" y="2291551"/>
            <a:ext cx="333406" cy="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3475" y="2157994"/>
            <a:ext cx="743020" cy="333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9947" y="2167534"/>
            <a:ext cx="352458" cy="295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1545" y="2157994"/>
            <a:ext cx="771598" cy="343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68855" y="4075490"/>
            <a:ext cx="333406" cy="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30928" y="3941933"/>
            <a:ext cx="762072" cy="343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5503" y="4075490"/>
            <a:ext cx="333406" cy="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26628" y="3941933"/>
            <a:ext cx="762072" cy="343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6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31501" y="2204540"/>
            <a:ext cx="2619625" cy="3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2361" y="2957411"/>
            <a:ext cx="3295964" cy="457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2361" y="3796052"/>
            <a:ext cx="1952811" cy="35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9847" y="4625162"/>
            <a:ext cx="304829" cy="25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2361" y="4596572"/>
            <a:ext cx="971642" cy="3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3311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4110" y="1238361"/>
            <a:ext cx="2886350" cy="44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4022" y="2097138"/>
            <a:ext cx="2848246" cy="35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4022" y="2927289"/>
            <a:ext cx="1828974" cy="35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2930" y="3795608"/>
            <a:ext cx="304829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4022" y="3766982"/>
            <a:ext cx="1000220" cy="34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4273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3007" y="2786817"/>
            <a:ext cx="3438853" cy="227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0052" y="2786817"/>
            <a:ext cx="3724630" cy="227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3467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3024" y="1673544"/>
            <a:ext cx="3284494" cy="311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6557" y="1738229"/>
            <a:ext cx="3086394" cy="2383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162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