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D9C85-60FC-464C-A5ED-25902825A17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CF04-07E6-4881-982E-DA1396ADD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60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CF04-07E6-4881-982E-DA1396ADD97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24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740" y="836712"/>
            <a:ext cx="8640000" cy="5195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1604" y="1055956"/>
            <a:ext cx="990694" cy="44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2464" y="1875738"/>
            <a:ext cx="1952811" cy="4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1990" y="2695520"/>
            <a:ext cx="1952811" cy="44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417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5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62259"/>
            <a:ext cx="1724189" cy="4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4500" y="2862259"/>
            <a:ext cx="2638676" cy="4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5117" y="2862259"/>
            <a:ext cx="1971863" cy="4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9869" y="2862259"/>
            <a:ext cx="466769" cy="4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8105" y="2909913"/>
            <a:ext cx="266725" cy="34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443" y="3681908"/>
            <a:ext cx="1209790" cy="4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512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565408"/>
            <a:ext cx="476250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3574902"/>
            <a:ext cx="50006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8640000" cy="5122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556792"/>
            <a:ext cx="8640000" cy="2473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0199" y="1795587"/>
            <a:ext cx="514399" cy="42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0773" y="1673544"/>
            <a:ext cx="438191" cy="56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0155" y="3514918"/>
            <a:ext cx="504873" cy="4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71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9007" y="2241228"/>
            <a:ext cx="962116" cy="4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3373" y="3699714"/>
            <a:ext cx="971642" cy="428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3902" y="4843625"/>
            <a:ext cx="962116" cy="438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222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1992" y="3580448"/>
            <a:ext cx="504873" cy="4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0272" y="3861048"/>
            <a:ext cx="1080120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640000" cy="4791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63505" y="1169488"/>
            <a:ext cx="522392" cy="50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5863" y="1237934"/>
            <a:ext cx="504873" cy="41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4893" y="2753664"/>
            <a:ext cx="438191" cy="64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9712" y="4149080"/>
            <a:ext cx="1224136" cy="102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11960" y="4135247"/>
            <a:ext cx="1450913" cy="1309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16258" y="4149080"/>
            <a:ext cx="1612125" cy="135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3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4456" y="1366377"/>
            <a:ext cx="504873" cy="41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624" y="2492896"/>
            <a:ext cx="1368152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6870" y="2480036"/>
            <a:ext cx="1418824" cy="118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7090" y="2467179"/>
            <a:ext cx="1418824" cy="113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1942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全屏显示(4:3)</PresentationFormat>
  <Paragraphs>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2022-11-26T16:53:44Z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