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0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4428610"/>
            <a:ext cx="123836" cy="6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9517" y="4428610"/>
            <a:ext cx="133362" cy="6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4380909"/>
            <a:ext cx="4239029" cy="4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1104" y="4657575"/>
            <a:ext cx="123836" cy="76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9517" y="4380909"/>
            <a:ext cx="2467210" cy="4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0057" y="5144125"/>
            <a:ext cx="6258522" cy="4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6688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875" y="2825460"/>
            <a:ext cx="169618" cy="34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228" y="2869711"/>
            <a:ext cx="265490" cy="22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6705" y="2825460"/>
            <a:ext cx="169618" cy="34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1193" y="2958212"/>
            <a:ext cx="258115" cy="3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51552" y="2825460"/>
            <a:ext cx="176993" cy="34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56280" y="2869711"/>
            <a:ext cx="265490" cy="22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68382" y="2825460"/>
            <a:ext cx="169618" cy="34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12315" y="3585101"/>
            <a:ext cx="103246" cy="5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9875" y="3555600"/>
            <a:ext cx="169618" cy="34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09352" y="3614602"/>
            <a:ext cx="228616" cy="19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06705" y="3555600"/>
            <a:ext cx="169618" cy="33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31193" y="3688353"/>
            <a:ext cx="265490" cy="3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12315" y="3769480"/>
            <a:ext cx="103246" cy="5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751552" y="3555600"/>
            <a:ext cx="176993" cy="34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378404" y="3614602"/>
            <a:ext cx="228616" cy="19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968382" y="3555600"/>
            <a:ext cx="169618" cy="33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291356" y="4315242"/>
            <a:ext cx="103246" cy="5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105539" y="4315242"/>
            <a:ext cx="95871" cy="5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210234" y="4418494"/>
            <a:ext cx="265490" cy="3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109951" y="4322617"/>
            <a:ext cx="272864" cy="22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017042" y="4418494"/>
            <a:ext cx="265490" cy="3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291356" y="4499621"/>
            <a:ext cx="103246" cy="5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098164" y="4499621"/>
            <a:ext cx="103246" cy="5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3378404" y="5045383"/>
            <a:ext cx="103246" cy="5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89875" y="5008507"/>
            <a:ext cx="169618" cy="34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387228" y="5052758"/>
            <a:ext cx="265490" cy="22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2301694" y="5052758"/>
            <a:ext cx="265490" cy="22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972794" y="5015882"/>
            <a:ext cx="169618" cy="33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3297282" y="5148635"/>
            <a:ext cx="265490" cy="3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3378404" y="5229762"/>
            <a:ext cx="103246" cy="5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1527347" y="5672271"/>
            <a:ext cx="2595904" cy="34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097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49" y="2420888"/>
            <a:ext cx="3390900" cy="73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3452014"/>
            <a:ext cx="67913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2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69649" y="3130235"/>
            <a:ext cx="2448158" cy="45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883577"/>
            <a:ext cx="3800837" cy="45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4741815"/>
            <a:ext cx="333406" cy="4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020" y="4655991"/>
            <a:ext cx="2133803" cy="34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9020" y="5390262"/>
            <a:ext cx="1152635" cy="34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291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4630" y="826175"/>
            <a:ext cx="2457684" cy="44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6041" y="1617519"/>
            <a:ext cx="133362" cy="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24" y="1560313"/>
            <a:ext cx="3381697" cy="4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6041" y="1855875"/>
            <a:ext cx="133362" cy="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8577" y="2351657"/>
            <a:ext cx="133362" cy="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424" y="2351657"/>
            <a:ext cx="1924233" cy="34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424" y="3085795"/>
            <a:ext cx="952590" cy="34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501008"/>
            <a:ext cx="8640000" cy="2998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5572304" y="3672907"/>
            <a:ext cx="2333847" cy="44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285424" y="4532407"/>
            <a:ext cx="361984" cy="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285424" y="4398707"/>
            <a:ext cx="3591267" cy="46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847894" y="4456007"/>
            <a:ext cx="123836" cy="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285424" y="5277307"/>
            <a:ext cx="361984" cy="4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285424" y="5191357"/>
            <a:ext cx="1914707" cy="334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285424" y="5926706"/>
            <a:ext cx="1209790" cy="343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2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1630" y="3360678"/>
            <a:ext cx="133362" cy="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4761" y="3312975"/>
            <a:ext cx="3657949" cy="45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3691" y="4104853"/>
            <a:ext cx="123836" cy="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5147" y="4276585"/>
            <a:ext cx="323880" cy="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5147" y="4095312"/>
            <a:ext cx="2610099" cy="34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37870" y="4839486"/>
            <a:ext cx="133362" cy="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85147" y="5011219"/>
            <a:ext cx="323880" cy="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85147" y="4829946"/>
            <a:ext cx="2124277" cy="35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85147" y="5574120"/>
            <a:ext cx="1162160" cy="34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2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1957171"/>
            <a:ext cx="133362" cy="66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1909499"/>
            <a:ext cx="4115192" cy="45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7609" y="2691326"/>
            <a:ext cx="133362" cy="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391" y="2872481"/>
            <a:ext cx="333406" cy="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391" y="2643653"/>
            <a:ext cx="3076868" cy="46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1391" y="3606635"/>
            <a:ext cx="333406" cy="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391" y="3425480"/>
            <a:ext cx="1876604" cy="34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1391" y="4169169"/>
            <a:ext cx="1171686" cy="34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3560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6780" y="1906767"/>
            <a:ext cx="133362" cy="76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7585" y="1859033"/>
            <a:ext cx="3619845" cy="45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8445" y="2594136"/>
            <a:ext cx="3315016" cy="45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8445" y="3376973"/>
            <a:ext cx="1886130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8445" y="4112076"/>
            <a:ext cx="1162160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312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06564" y="3499320"/>
            <a:ext cx="494914" cy="34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0113" y="4324797"/>
            <a:ext cx="779031" cy="34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4059" y="5122759"/>
            <a:ext cx="522409" cy="33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3774" y="5929893"/>
            <a:ext cx="128311" cy="7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4288" y="5884033"/>
            <a:ext cx="4665025" cy="43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3772" y="2204274"/>
            <a:ext cx="790650" cy="36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8822" y="3061772"/>
            <a:ext cx="552502" cy="35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3909742"/>
            <a:ext cx="809702" cy="36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8039" y="4681490"/>
            <a:ext cx="4715325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2022-11-26T16:14:13Z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