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8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8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94361"/>
            <a:ext cx="3419801" cy="46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32659"/>
            <a:ext cx="3324542" cy="4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013800"/>
            <a:ext cx="2457684" cy="4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813993"/>
            <a:ext cx="3343594" cy="4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528452"/>
            <a:ext cx="1495567" cy="4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0233" y="4566556"/>
            <a:ext cx="1486041" cy="35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73993" y="4528452"/>
            <a:ext cx="2410055" cy="4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5309593"/>
            <a:ext cx="6058478" cy="4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31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845207"/>
            <a:ext cx="1990915" cy="4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7220" y="845207"/>
            <a:ext cx="5553605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416" y="1626826"/>
            <a:ext cx="5820330" cy="4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416" y="2408446"/>
            <a:ext cx="2838721" cy="4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18862" y="2417978"/>
            <a:ext cx="4505755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416" y="3237725"/>
            <a:ext cx="3200705" cy="352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61839" y="3180533"/>
            <a:ext cx="3134024" cy="4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3416" y="3971685"/>
            <a:ext cx="7658831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5963" y="4753305"/>
            <a:ext cx="6963439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23647" y="5553988"/>
            <a:ext cx="428665" cy="5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4540" y="5534924"/>
            <a:ext cx="3114972" cy="438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1822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204864"/>
            <a:ext cx="3390900" cy="733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362746"/>
            <a:ext cx="388620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4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4125" y="3246019"/>
            <a:ext cx="962116" cy="32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6915" y="4868148"/>
            <a:ext cx="133362" cy="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3375" y="4810896"/>
            <a:ext cx="5848908" cy="46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479" y="5698296"/>
            <a:ext cx="5077309" cy="44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8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4908" y="1614374"/>
            <a:ext cx="990694" cy="31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5966" y="3475141"/>
            <a:ext cx="133362" cy="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3465599"/>
            <a:ext cx="1171686" cy="343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1744" y="3417887"/>
            <a:ext cx="4867739" cy="46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0531" y="4305330"/>
            <a:ext cx="5563131" cy="45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4467" y="2366373"/>
            <a:ext cx="933539" cy="30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1953" y="3328771"/>
            <a:ext cx="1895656" cy="34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5239" y="3290656"/>
            <a:ext cx="3172127" cy="45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76084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9434" y="3576256"/>
            <a:ext cx="1459620" cy="30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9386" y="3542670"/>
            <a:ext cx="2994738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7823" y="4348734"/>
            <a:ext cx="1660947" cy="31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0713" y="4315148"/>
            <a:ext cx="3439335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391" y="5087626"/>
            <a:ext cx="1124075" cy="39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29908" y="5121212"/>
            <a:ext cx="260047" cy="30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24173" y="5079230"/>
            <a:ext cx="1820331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87111" y="5121212"/>
            <a:ext cx="243270" cy="30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72987" y="5079230"/>
            <a:ext cx="2298482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59954" y="5876897"/>
            <a:ext cx="377488" cy="50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59481" y="5851708"/>
            <a:ext cx="3212842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79670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2218" y="4205282"/>
            <a:ext cx="6429856" cy="422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2218" y="4926381"/>
            <a:ext cx="5762276" cy="41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1002" y="5638687"/>
            <a:ext cx="2881138" cy="422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8640000" cy="3117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194" y="1823825"/>
            <a:ext cx="6963439" cy="4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194" y="2595946"/>
            <a:ext cx="6239470" cy="46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194" y="3377599"/>
            <a:ext cx="1943285" cy="4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9902" y="3387131"/>
            <a:ext cx="1209790" cy="44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2022-11-26T16:11:56Z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