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5708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76238" y="5738289"/>
            <a:ext cx="133362" cy="66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13769" y="5719229"/>
            <a:ext cx="1438412" cy="400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09336" y="5747819"/>
            <a:ext cx="342932" cy="285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28477" y="5719229"/>
            <a:ext cx="485821" cy="381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76238" y="5976539"/>
            <a:ext cx="133362" cy="66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71453" y="5709699"/>
            <a:ext cx="1857552" cy="419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90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69031" y="3121602"/>
            <a:ext cx="123836" cy="76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3331" y="3073901"/>
            <a:ext cx="1124057" cy="448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64070" y="3073901"/>
            <a:ext cx="2343373" cy="448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64599" y="3083442"/>
            <a:ext cx="1686085" cy="438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5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68943" y="4875925"/>
            <a:ext cx="1009746" cy="343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14463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2204864"/>
            <a:ext cx="3390900" cy="7334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575" y="3284984"/>
            <a:ext cx="5276850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0222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83840" y="3161267"/>
            <a:ext cx="689894" cy="318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78260" y="3161267"/>
            <a:ext cx="486464" cy="318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83840" y="4037212"/>
            <a:ext cx="689894" cy="327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08225" y="4037212"/>
            <a:ext cx="265344" cy="327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97376" y="4913156"/>
            <a:ext cx="274188" cy="327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78260" y="4913156"/>
            <a:ext cx="274188" cy="327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27341" y="5789101"/>
            <a:ext cx="265344" cy="327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78260" y="5789101"/>
            <a:ext cx="274188" cy="327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5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35625" y="2014206"/>
            <a:ext cx="895435" cy="419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93001" y="2595701"/>
            <a:ext cx="276251" cy="324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87819" y="4454581"/>
            <a:ext cx="276251" cy="324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4235" y="4921684"/>
            <a:ext cx="1209790" cy="428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0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68855" y="2740925"/>
            <a:ext cx="419140" cy="38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68855" y="2817289"/>
            <a:ext cx="419140" cy="38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64996" y="2740925"/>
            <a:ext cx="419140" cy="38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64996" y="2817289"/>
            <a:ext cx="419140" cy="38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78425" y="3829117"/>
            <a:ext cx="495347" cy="343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26893" y="3819571"/>
            <a:ext cx="485821" cy="353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30751" y="5003219"/>
            <a:ext cx="495347" cy="343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07885" y="4993674"/>
            <a:ext cx="485821" cy="353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8640000" cy="4829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19833" y="4229956"/>
            <a:ext cx="381036" cy="314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19833" y="5174790"/>
            <a:ext cx="381036" cy="324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484784"/>
            <a:ext cx="8640000" cy="2792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38818" y="1827894"/>
            <a:ext cx="447717" cy="438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5499" y="2809571"/>
            <a:ext cx="381036" cy="324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38818" y="3715002"/>
            <a:ext cx="447717" cy="438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4193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47220" y="1915706"/>
            <a:ext cx="523925" cy="343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70792" y="2973540"/>
            <a:ext cx="285777" cy="343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23383" y="4012313"/>
            <a:ext cx="295303" cy="343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4653136"/>
            <a:ext cx="8640000" cy="2040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3475786" y="5044158"/>
            <a:ext cx="533450" cy="343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199094" y="6093241"/>
            <a:ext cx="285777" cy="333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58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65261" y="3426304"/>
            <a:ext cx="304829" cy="333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26275" y="4227481"/>
            <a:ext cx="733495" cy="343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64643" y="4227481"/>
            <a:ext cx="771598" cy="343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50641" y="4227481"/>
            <a:ext cx="771598" cy="343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2022-11-08T02:00:37Z</dcterms:created>
  <dcterms:modified xsi:type="dcterms:W3CDTF">2022-11-26T16:10:48Z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