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29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3835" y="3548880"/>
            <a:ext cx="1009746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5092" y="3682262"/>
            <a:ext cx="333406" cy="4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9535" y="3548880"/>
            <a:ext cx="1009746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8036" y="3548880"/>
            <a:ext cx="1009746" cy="34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5070" y="3429000"/>
            <a:ext cx="485821" cy="510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330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700" y="1888355"/>
            <a:ext cx="419140" cy="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4353" y="1859720"/>
            <a:ext cx="285777" cy="34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1597" y="2002897"/>
            <a:ext cx="485821" cy="28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0086" y="2212890"/>
            <a:ext cx="133362" cy="7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8896" y="2766508"/>
            <a:ext cx="419140" cy="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5786" y="2795144"/>
            <a:ext cx="1600352" cy="38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3636" y="3787839"/>
            <a:ext cx="1000220" cy="34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71619" y="3689768"/>
            <a:ext cx="495347" cy="48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355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42655" y="3860932"/>
            <a:ext cx="133362" cy="7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8642" y="3860932"/>
            <a:ext cx="2695832" cy="3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168" y="4670994"/>
            <a:ext cx="3172127" cy="343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7694" y="5452464"/>
            <a:ext cx="2190959" cy="4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964" y="5500115"/>
            <a:ext cx="952590" cy="39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622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16832"/>
            <a:ext cx="3390900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3" y="3284984"/>
            <a:ext cx="78581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3254" y="4429095"/>
            <a:ext cx="990694" cy="45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4438637"/>
            <a:ext cx="495347" cy="438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9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2192" y="1928866"/>
            <a:ext cx="771598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187" y="4610258"/>
            <a:ext cx="781124" cy="35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6051" y="5507236"/>
            <a:ext cx="981168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1365" y="5507236"/>
            <a:ext cx="781124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3695" y="3339733"/>
            <a:ext cx="1162160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3012" y="3339733"/>
            <a:ext cx="1981389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4073908"/>
            <a:ext cx="3191179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7962" y="4808083"/>
            <a:ext cx="1371730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7323" y="4808083"/>
            <a:ext cx="1990915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9858" y="5551793"/>
            <a:ext cx="3438853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36198" y="2567625"/>
            <a:ext cx="762072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3429000"/>
            <a:ext cx="733495" cy="45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4503445"/>
            <a:ext cx="762072" cy="34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316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6040" y="1558371"/>
            <a:ext cx="771598" cy="3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9326" y="2521940"/>
            <a:ext cx="762072" cy="3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6514" y="3495049"/>
            <a:ext cx="781124" cy="3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76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0759" y="2960571"/>
            <a:ext cx="771598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1641" y="2960571"/>
            <a:ext cx="733495" cy="34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5113" y="3829029"/>
            <a:ext cx="3744416" cy="18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5552" y="3829029"/>
            <a:ext cx="3960439" cy="18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76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7043" y="5150019"/>
            <a:ext cx="100022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774" y="5159552"/>
            <a:ext cx="342932" cy="29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3217" y="5150019"/>
            <a:ext cx="100022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2192" y="5150019"/>
            <a:ext cx="1019272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9226" y="4985912"/>
            <a:ext cx="495347" cy="55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