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327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3024" y="1761895"/>
            <a:ext cx="2408727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3206" y="2419218"/>
            <a:ext cx="733090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2793" y="2419218"/>
            <a:ext cx="885421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0429" y="2419218"/>
            <a:ext cx="875900" cy="28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3338" y="3038436"/>
            <a:ext cx="1390016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7305" y="3038436"/>
            <a:ext cx="2246876" cy="32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5636" y="3705286"/>
            <a:ext cx="733090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7553" y="3705286"/>
            <a:ext cx="733090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2862824"/>
            <a:ext cx="1294809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0842" y="2862824"/>
            <a:ext cx="1475702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2082" y="4569378"/>
            <a:ext cx="1475702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3719" y="4569378"/>
            <a:ext cx="1628033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26677" y="1842730"/>
            <a:ext cx="380826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97851" y="1842730"/>
            <a:ext cx="380826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148" y="2500585"/>
            <a:ext cx="390347" cy="24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3987910"/>
            <a:ext cx="399867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297" y="4445549"/>
            <a:ext cx="399867" cy="24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2429" y="4445549"/>
            <a:ext cx="409388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9090" y="4445549"/>
            <a:ext cx="390347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80264" y="4445549"/>
            <a:ext cx="390347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4309021"/>
            <a:ext cx="4779371" cy="8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1842577"/>
            <a:ext cx="5636231" cy="205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27182"/>
            <a:ext cx="11520000" cy="290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1810" y="1671802"/>
            <a:ext cx="6120446" cy="120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3927F3BE-D0BC-4A79-46E6-AD8EF4C1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957" y="3092076"/>
            <a:ext cx="11520000" cy="34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D1BA192-A1F0-E140-12E9-43FC6750E1E5}"/>
              </a:ext>
            </a:extLst>
          </p:cNvPr>
          <p:cNvSpPr/>
          <p:nvPr/>
        </p:nvSpPr>
        <p:spPr bwMode="white">
          <a:xfrm>
            <a:off x="2206976" y="4892406"/>
            <a:ext cx="8449536" cy="110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5" y="2937618"/>
            <a:ext cx="7252494" cy="20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515AABB-67DE-430E-D52B-69CBEFBA1A53}"/>
              </a:ext>
            </a:extLst>
          </p:cNvPr>
          <p:cNvSpPr/>
          <p:nvPr/>
        </p:nvSpPr>
        <p:spPr bwMode="white">
          <a:xfrm>
            <a:off x="3575720" y="4365104"/>
            <a:ext cx="7252494" cy="20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41" y="2936956"/>
            <a:ext cx="6388363" cy="147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6" t="17524" r="31455" b="51512"/>
          <a:stretch/>
        </p:blipFill>
        <p:spPr>
          <a:xfrm>
            <a:off x="3971764" y="2816932"/>
            <a:ext cx="4248472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1899007"/>
            <a:ext cx="238016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6595" y="1899007"/>
            <a:ext cx="561719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8528" y="2479931"/>
            <a:ext cx="399867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2479931"/>
            <a:ext cx="399867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1421" y="3060855"/>
            <a:ext cx="371305" cy="2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8247" y="3641778"/>
            <a:ext cx="218975" cy="2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5867" y="3641778"/>
            <a:ext cx="390347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66809" y="4794103"/>
            <a:ext cx="371305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165" y="4794103"/>
            <a:ext cx="571239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8462" y="1146818"/>
            <a:ext cx="885421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1553" y="1700454"/>
            <a:ext cx="637884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7884" y="1700454"/>
            <a:ext cx="647404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4099" y="2301818"/>
            <a:ext cx="228495" cy="24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83933" y="3523636"/>
            <a:ext cx="837818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8859" y="4115454"/>
            <a:ext cx="847338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0826" y="4115454"/>
            <a:ext cx="847338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7570" y="1194382"/>
            <a:ext cx="218975" cy="238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1184851"/>
            <a:ext cx="352264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1756765"/>
            <a:ext cx="333223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8495" y="2957787"/>
            <a:ext cx="228495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50710" y="2957787"/>
            <a:ext cx="399867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3669" y="4721191"/>
            <a:ext cx="371305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4512" y="4721191"/>
            <a:ext cx="152330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3504" y="4721191"/>
            <a:ext cx="371305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69619" y="4721191"/>
            <a:ext cx="399867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120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89549" y="1764520"/>
            <a:ext cx="285619" cy="22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7A1CE8CB-E6FC-3CAA-28B2-BD99EF6E7A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2050084"/>
            <a:ext cx="11520000" cy="241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DF72C90-F4EA-2E77-87BC-A76C9CC359B8}"/>
              </a:ext>
            </a:extLst>
          </p:cNvPr>
          <p:cNvSpPr/>
          <p:nvPr/>
        </p:nvSpPr>
        <p:spPr bwMode="white">
          <a:xfrm>
            <a:off x="11026328" y="2307607"/>
            <a:ext cx="333223" cy="30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5088C89-1A78-43D6-62E0-BB1C71939719}"/>
              </a:ext>
            </a:extLst>
          </p:cNvPr>
          <p:cNvSpPr/>
          <p:nvPr/>
        </p:nvSpPr>
        <p:spPr bwMode="white">
          <a:xfrm>
            <a:off x="11026328" y="2879882"/>
            <a:ext cx="333223" cy="31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5451FA7-DA71-25A3-0903-363DC05CF0CF}"/>
              </a:ext>
            </a:extLst>
          </p:cNvPr>
          <p:cNvSpPr/>
          <p:nvPr/>
        </p:nvSpPr>
        <p:spPr bwMode="white">
          <a:xfrm>
            <a:off x="11073931" y="3509384"/>
            <a:ext cx="285619" cy="22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3BD9A8D1-5EDB-9E07-BB8F-66E9E8E1E929}"/>
              </a:ext>
            </a:extLst>
          </p:cNvPr>
          <p:cNvSpPr/>
          <p:nvPr/>
        </p:nvSpPr>
        <p:spPr bwMode="white">
          <a:xfrm>
            <a:off x="11026328" y="4081658"/>
            <a:ext cx="333223" cy="31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1918915"/>
            <a:ext cx="257057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3371" y="3720677"/>
            <a:ext cx="238016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368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53334" y="1396657"/>
            <a:ext cx="295140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6127" y="3216474"/>
            <a:ext cx="247537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A5D2D5BA-903D-ACD1-8DDB-56DE4FF3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93" y="4169748"/>
            <a:ext cx="11520000" cy="182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7D16349-C2BA-2953-B210-F07BC884A1E5}"/>
              </a:ext>
            </a:extLst>
          </p:cNvPr>
          <p:cNvSpPr/>
          <p:nvPr/>
        </p:nvSpPr>
        <p:spPr bwMode="white">
          <a:xfrm>
            <a:off x="2396480" y="4979179"/>
            <a:ext cx="238016" cy="24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3388842"/>
            <a:ext cx="1190082" cy="120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3388842"/>
            <a:ext cx="1190082" cy="76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3388842"/>
            <a:ext cx="1180561" cy="120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3388" y="3388842"/>
            <a:ext cx="1180561" cy="76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2022-11-21T07:37:34Z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