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75565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039" y="548680"/>
            <a:ext cx="8640000" cy="348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645" y="1675621"/>
            <a:ext cx="7020595" cy="130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0.png">
            <a:extLst>
              <a:ext uri="{FF2B5EF4-FFF2-40B4-BE49-F238E27FC236}">
                <a16:creationId xmlns:a16="http://schemas.microsoft.com/office/drawing/2014/main" id="{A819EED7-9BB9-F5BF-5029-13FF7F9E48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039" y="3140968"/>
            <a:ext cx="8640000" cy="336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4F83AE7-E5E0-7222-B7DD-824B06AB6CF7}"/>
              </a:ext>
            </a:extLst>
          </p:cNvPr>
          <p:cNvSpPr/>
          <p:nvPr/>
        </p:nvSpPr>
        <p:spPr bwMode="white">
          <a:xfrm>
            <a:off x="1119697" y="4210499"/>
            <a:ext cx="6058478" cy="215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4421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89CEB93F-0931-3D8A-1531-AA1C4671B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417"/>
          <a:stretch/>
        </p:blipFill>
        <p:spPr>
          <a:xfrm>
            <a:off x="2646028" y="1772816"/>
            <a:ext cx="3851944" cy="136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E4A91B-10D5-54FF-E43D-CA368776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05064"/>
            <a:ext cx="8064896" cy="562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11608"/>
            <a:ext cx="8640000" cy="563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00423" y="3319354"/>
            <a:ext cx="285777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3885" y="3586315"/>
            <a:ext cx="723969" cy="35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33742" y="3862810"/>
            <a:ext cx="476295" cy="35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1470" y="5617125"/>
            <a:ext cx="276251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36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3176" y="1683653"/>
            <a:ext cx="1189597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5200" y="2474063"/>
            <a:ext cx="2025040" cy="42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4726" y="4154820"/>
            <a:ext cx="481287" cy="390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8068" y="4981571"/>
            <a:ext cx="472206" cy="390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1007" y="5826492"/>
            <a:ext cx="517611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7697" y="4062815"/>
            <a:ext cx="314355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3158312"/>
            <a:ext cx="390562" cy="35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1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1600" y="3140968"/>
            <a:ext cx="3168352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5857" y="2132856"/>
            <a:ext cx="162689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4088" y="3255920"/>
            <a:ext cx="3024336" cy="197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24367" y="2202897"/>
            <a:ext cx="1626890" cy="50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685" y="332656"/>
            <a:ext cx="8116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648"/>
            <a:ext cx="6820551" cy="301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2022-11-27T15:13:21Z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