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5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3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04329"/>
            <a:ext cx="7534994" cy="3834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0267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417"/>
          <a:stretch/>
        </p:blipFill>
        <p:spPr>
          <a:xfrm>
            <a:off x="2646028" y="1772816"/>
            <a:ext cx="3851944" cy="1368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728A53-5A4C-38AB-7628-601A355F2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77072"/>
            <a:ext cx="8208912" cy="4957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292080" y="3212976"/>
            <a:ext cx="648071" cy="864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3045" y="4363204"/>
            <a:ext cx="790650" cy="353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97345" y="5222182"/>
            <a:ext cx="790650" cy="353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801" y="549000"/>
            <a:ext cx="83063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2741" y="714095"/>
            <a:ext cx="723489" cy="33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1199" y="1539573"/>
            <a:ext cx="283901" cy="33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6373" y="3208872"/>
            <a:ext cx="769280" cy="33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9148" y="4878171"/>
            <a:ext cx="283901" cy="330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5883" y="5703649"/>
            <a:ext cx="485379" cy="33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9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4798" y="2996951"/>
            <a:ext cx="2629151" cy="2744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3177" y="2996951"/>
            <a:ext cx="4010407" cy="3040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5F877FC6-610B-8DF4-C470-3659B648D4F3}"/>
              </a:ext>
            </a:extLst>
          </p:cNvPr>
          <p:cNvSpPr/>
          <p:nvPr/>
        </p:nvSpPr>
        <p:spPr bwMode="white">
          <a:xfrm>
            <a:off x="2483768" y="2132856"/>
            <a:ext cx="1742647" cy="56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D19BE4FB-A6B4-9F38-BEF6-C5A61267C018}"/>
              </a:ext>
            </a:extLst>
          </p:cNvPr>
          <p:cNvSpPr/>
          <p:nvPr/>
        </p:nvSpPr>
        <p:spPr bwMode="white">
          <a:xfrm>
            <a:off x="6494183" y="2132855"/>
            <a:ext cx="2361817" cy="56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08720"/>
            <a:ext cx="8640000" cy="4361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2782" y="3790860"/>
            <a:ext cx="5820330" cy="1336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8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3026792"/>
            <a:ext cx="4134244" cy="44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658" y="3942929"/>
            <a:ext cx="4467651" cy="782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4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4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18588"/>
            <a:ext cx="7049173" cy="2996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2022-11-27T15:12:22Z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