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7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099843"/>
            <a:ext cx="7773142" cy="2868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7439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8407F41-890E-8872-8EE0-DED126274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98" y="1921133"/>
            <a:ext cx="8677275" cy="8572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9DE1745-A0B7-6AEA-8BB0-88A2B922E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12" y="4027080"/>
            <a:ext cx="37623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549000"/>
            <a:ext cx="54469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7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855173"/>
            <a:ext cx="7049173" cy="2796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5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08753"/>
            <a:ext cx="7296846" cy="433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6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728284"/>
            <a:ext cx="7306372" cy="3553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72351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04664"/>
            <a:ext cx="8640000" cy="569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0295" y="3152327"/>
            <a:ext cx="1581300" cy="419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7980" y="3152327"/>
            <a:ext cx="1581300" cy="419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7450" y="3886945"/>
            <a:ext cx="1486041" cy="419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5135" y="3886945"/>
            <a:ext cx="1486041" cy="419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47991" y="3934648"/>
            <a:ext cx="2448158" cy="34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7450" y="4640645"/>
            <a:ext cx="1486041" cy="419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95135" y="4640645"/>
            <a:ext cx="1486041" cy="419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47991" y="4669266"/>
            <a:ext cx="2448158" cy="362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448" y="404664"/>
            <a:ext cx="79551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2022-11-21T14:40:16Z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