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32656"/>
            <a:ext cx="62951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2657" y="5502064"/>
            <a:ext cx="298448" cy="298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11209" y="5502064"/>
            <a:ext cx="305389" cy="298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2656"/>
            <a:ext cx="61736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883332" y="2953932"/>
            <a:ext cx="211006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00788" y="2953932"/>
            <a:ext cx="211006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59799" y="4322443"/>
            <a:ext cx="551340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10558" y="5071379"/>
            <a:ext cx="136133" cy="238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61392" y="5071379"/>
            <a:ext cx="204200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33585" y="5724996"/>
            <a:ext cx="3444176" cy="32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8343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9A2E3B-5195-7014-78D6-8D9764A23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988840"/>
            <a:ext cx="4076700" cy="8096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CDAC158-2B7B-A1AA-7A3F-945E74018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4048694"/>
            <a:ext cx="690562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1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26143" y="5512609"/>
            <a:ext cx="438191" cy="343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1964" y="5512609"/>
            <a:ext cx="314355" cy="343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02747" y="5512609"/>
            <a:ext cx="485821" cy="362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22152" y="5522141"/>
            <a:ext cx="743020" cy="333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6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2130" y="4164804"/>
            <a:ext cx="714443" cy="35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6882" y="4164804"/>
            <a:ext cx="495347" cy="36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0035" y="4164804"/>
            <a:ext cx="438191" cy="35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3486" y="4164804"/>
            <a:ext cx="190518" cy="343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67324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18"/>
          <p:cNvSpPr/>
          <p:nvPr/>
        </p:nvSpPr>
        <p:spPr bwMode="white">
          <a:xfrm>
            <a:off x="1845949" y="5052948"/>
            <a:ext cx="385981" cy="28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282667" y="5052948"/>
            <a:ext cx="393403" cy="28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838527" y="5833335"/>
            <a:ext cx="393403" cy="28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290090" y="5833335"/>
            <a:ext cx="378558" cy="27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8">
            <a:extLst>
              <a:ext uri="{FF2B5EF4-FFF2-40B4-BE49-F238E27FC236}">
                <a16:creationId xmlns:a16="http://schemas.microsoft.com/office/drawing/2014/main" id="{7AC38E03-5D14-2C0E-FAC6-86A5F2885561}"/>
              </a:ext>
            </a:extLst>
          </p:cNvPr>
          <p:cNvSpPr/>
          <p:nvPr/>
        </p:nvSpPr>
        <p:spPr bwMode="white">
          <a:xfrm>
            <a:off x="1043608" y="3429000"/>
            <a:ext cx="6228347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4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83122" y="2453086"/>
            <a:ext cx="495347" cy="362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3960" y="2453086"/>
            <a:ext cx="495347" cy="362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3122" y="3454294"/>
            <a:ext cx="495347" cy="362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12538" y="3454294"/>
            <a:ext cx="495347" cy="362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83122" y="4445967"/>
            <a:ext cx="495347" cy="362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2538" y="4445967"/>
            <a:ext cx="495347" cy="362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0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5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9539" y="1347409"/>
            <a:ext cx="952590" cy="448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4566" y="1366510"/>
            <a:ext cx="952590" cy="42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8160" y="3114225"/>
            <a:ext cx="981168" cy="42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0057" y="3964206"/>
            <a:ext cx="990694" cy="458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8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8635" y="3149740"/>
            <a:ext cx="762072" cy="34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54853" y="3149740"/>
            <a:ext cx="771598" cy="34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1071" y="3149740"/>
            <a:ext cx="714443" cy="333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8635" y="4027234"/>
            <a:ext cx="762072" cy="333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4379" y="4017696"/>
            <a:ext cx="762072" cy="34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50597" y="4017696"/>
            <a:ext cx="762072" cy="34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2022-11-21T13:48:57Z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