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233" y="1356269"/>
            <a:ext cx="28577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1623011"/>
            <a:ext cx="771598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1899280"/>
            <a:ext cx="49534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2728088"/>
            <a:ext cx="28577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131" y="2994831"/>
            <a:ext cx="771598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3271100"/>
            <a:ext cx="49534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0233" y="4090381"/>
            <a:ext cx="285777" cy="35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9131" y="4366650"/>
            <a:ext cx="771598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4500" y="4633393"/>
            <a:ext cx="49534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26584" y="5462200"/>
            <a:ext cx="762072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7733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7BFAC8F-0109-017F-FD30-994F0F47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038945"/>
            <a:ext cx="6572250" cy="866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926E94-7534-1218-DF94-A13F5CDC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3952280"/>
            <a:ext cx="52101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07113"/>
            <a:ext cx="8640000" cy="544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48097" y="4585211"/>
            <a:ext cx="1990915" cy="58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8097" y="5405114"/>
            <a:ext cx="2000441" cy="58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663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683" y="2261569"/>
            <a:ext cx="929367" cy="31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2017" y="5095049"/>
            <a:ext cx="1334909" cy="405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4788" y="5813991"/>
            <a:ext cx="1774247" cy="4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9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5547" y="4090330"/>
            <a:ext cx="276251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6507" y="4080803"/>
            <a:ext cx="285777" cy="33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9891" y="4557121"/>
            <a:ext cx="266725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4557121"/>
            <a:ext cx="276251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4158" y="5013176"/>
            <a:ext cx="485821" cy="36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3651" y="5052492"/>
            <a:ext cx="485821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9847" y="5547863"/>
            <a:ext cx="609658" cy="33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22240" y="5547863"/>
            <a:ext cx="628710" cy="33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2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3626" y="4982847"/>
            <a:ext cx="310804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201" y="4992274"/>
            <a:ext cx="291968" cy="3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8279" y="5539050"/>
            <a:ext cx="499171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0018" y="5539050"/>
            <a:ext cx="508589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9331" y="6321505"/>
            <a:ext cx="936445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10488" y="6321505"/>
            <a:ext cx="781721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3930456"/>
            <a:ext cx="1114531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2923" y="3930456"/>
            <a:ext cx="866857" cy="352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60751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1136" y="2177600"/>
            <a:ext cx="1440160" cy="121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7288" y="2249608"/>
            <a:ext cx="2660392" cy="121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8582" y="6324988"/>
            <a:ext cx="649711" cy="41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1766" y="6324988"/>
            <a:ext cx="616221" cy="31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017058" y="4749831"/>
            <a:ext cx="514399" cy="4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9009" y="4921407"/>
            <a:ext cx="514399" cy="6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6871" y="5626778"/>
            <a:ext cx="190518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7664" y="5778000"/>
            <a:ext cx="1157957" cy="60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3034" y="6160571"/>
            <a:ext cx="495347" cy="34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2022-11-21T14:46:22Z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