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3056" y="2271110"/>
            <a:ext cx="514399" cy="343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5790" y="3176353"/>
            <a:ext cx="523925" cy="343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03056" y="4977312"/>
            <a:ext cx="523925" cy="343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790" y="5882556"/>
            <a:ext cx="514399" cy="33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8326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2691451-64A7-14B7-888D-205CACB4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3861048"/>
            <a:ext cx="4505325" cy="8286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16E2758-2C80-705E-BD8C-E569AB82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1988840"/>
            <a:ext cx="407670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92696"/>
            <a:ext cx="662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08720"/>
            <a:ext cx="8640000" cy="5507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4110" y="1270801"/>
            <a:ext cx="295303" cy="362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6778" y="2328458"/>
            <a:ext cx="285777" cy="3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2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7389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4026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560" y="549000"/>
            <a:ext cx="79948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1474" y="5867958"/>
            <a:ext cx="176292" cy="308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5779" y="5867958"/>
            <a:ext cx="264439" cy="308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079144"/>
            <a:ext cx="8640000" cy="4699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4160" y="5168751"/>
            <a:ext cx="285777" cy="34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4480" y="5168751"/>
            <a:ext cx="285777" cy="343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2022-11-21T13:37:38Z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