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542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05568" y="4001618"/>
            <a:ext cx="5504993" cy="2763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1939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274382-84D4-818C-1C6C-6DB56D37C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88840"/>
            <a:ext cx="4076700" cy="8096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A3D8D97-CA43-4FFE-0C0C-43E2716D7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4052181"/>
            <a:ext cx="68865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0167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912132" y="2805221"/>
            <a:ext cx="494969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10251" y="3557294"/>
            <a:ext cx="733615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2076" y="3557294"/>
            <a:ext cx="486130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78517" y="4300520"/>
            <a:ext cx="733615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44713" y="5052594"/>
            <a:ext cx="494969" cy="327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66575" y="5795820"/>
            <a:ext cx="265162" cy="318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058" y="1327816"/>
            <a:ext cx="685865" cy="3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2137987"/>
            <a:ext cx="771598" cy="3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9109" y="2948157"/>
            <a:ext cx="752546" cy="3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98183" y="2948157"/>
            <a:ext cx="771598" cy="3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6937" y="4558966"/>
            <a:ext cx="295303" cy="352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1523" y="5369137"/>
            <a:ext cx="190518" cy="3335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191" y="549000"/>
            <a:ext cx="83956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81174" y="2475173"/>
            <a:ext cx="4100615" cy="722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05615" y="2475173"/>
            <a:ext cx="1083006" cy="96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3404" y="4595816"/>
            <a:ext cx="1527317" cy="69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1315" y="4438389"/>
            <a:ext cx="4146898" cy="870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864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28792" y="3995169"/>
            <a:ext cx="140634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47591" y="3995169"/>
            <a:ext cx="210951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82016" y="3995169"/>
            <a:ext cx="218764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24254" y="3995169"/>
            <a:ext cx="226577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02011" y="4557883"/>
            <a:ext cx="210951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6453" y="4573514"/>
            <a:ext cx="210951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28691" y="4573514"/>
            <a:ext cx="218764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755302" y="4573514"/>
            <a:ext cx="218764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05353" y="4573514"/>
            <a:ext cx="210951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47591" y="4573514"/>
            <a:ext cx="210951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19512" y="4573514"/>
            <a:ext cx="367212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661750" y="4573514"/>
            <a:ext cx="320334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223948" y="5144043"/>
            <a:ext cx="359399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966186" y="5144043"/>
            <a:ext cx="359399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3700611" y="5144043"/>
            <a:ext cx="375025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4442849" y="5151858"/>
            <a:ext cx="359399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177274" y="5144043"/>
            <a:ext cx="367212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919512" y="5151858"/>
            <a:ext cx="359399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6661750" y="5144043"/>
            <a:ext cx="367212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223948" y="5722388"/>
            <a:ext cx="367212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942747" y="5722388"/>
            <a:ext cx="382838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3684985" y="5722388"/>
            <a:ext cx="335960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4419410" y="5722388"/>
            <a:ext cx="382838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5161648" y="5722388"/>
            <a:ext cx="382838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903886" y="5722388"/>
            <a:ext cx="390651" cy="2422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6646124" y="5722388"/>
            <a:ext cx="382838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2200509" y="6292917"/>
            <a:ext cx="390651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2942747" y="6292917"/>
            <a:ext cx="375025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3684985" y="6292917"/>
            <a:ext cx="382838" cy="250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404664"/>
            <a:ext cx="81166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6984" y="3145814"/>
            <a:ext cx="7239639" cy="2983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7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000" y="1337636"/>
            <a:ext cx="8100415" cy="4179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2022-11-21T14:56:11Z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