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831" y="683981"/>
            <a:ext cx="75423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568" y="908720"/>
            <a:ext cx="6777295" cy="5410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3514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C8D81D0-E54C-3C61-561C-3F76FB57C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807" y="1916832"/>
            <a:ext cx="3528386" cy="10856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0E755D-A63B-C1D1-D4AE-62C8193BB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37" y="4077072"/>
            <a:ext cx="519112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539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9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85615"/>
            <a:ext cx="7668357" cy="305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261" y="692696"/>
            <a:ext cx="8496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1792" y="3375692"/>
            <a:ext cx="6856749" cy="3001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9000"/>
            <a:ext cx="73738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9106" y="3664932"/>
            <a:ext cx="5292613" cy="2603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2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2614885"/>
            <a:ext cx="7011069" cy="2602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219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2588" y="4624615"/>
            <a:ext cx="6181696" cy="2085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84" y="620688"/>
            <a:ext cx="8640000" cy="516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2022-11-21T12:50:03Z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