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5423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13672" y="4376184"/>
            <a:ext cx="6186880" cy="1789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79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6606" y="3827490"/>
            <a:ext cx="7030121" cy="2041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27314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9E17943-694A-EA06-3C3F-B1DB46058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807" y="1916832"/>
            <a:ext cx="3528386" cy="10856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817FC21-D7E1-D03B-2A42-D84AB2E9B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12" y="4005064"/>
            <a:ext cx="7419975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1350" y="549000"/>
            <a:ext cx="75813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576936" y="2764384"/>
            <a:ext cx="175531" cy="300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11287" y="4269174"/>
            <a:ext cx="443008" cy="309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69190" y="5029928"/>
            <a:ext cx="660333" cy="309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69190" y="5790683"/>
            <a:ext cx="660333" cy="309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83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68723" y="2242504"/>
            <a:ext cx="876383" cy="352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49980" y="2242504"/>
            <a:ext cx="514399" cy="352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59858" y="2242504"/>
            <a:ext cx="514399" cy="352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17367" y="2242504"/>
            <a:ext cx="514399" cy="352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97786" y="3624169"/>
            <a:ext cx="762072" cy="352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26011" y="4243536"/>
            <a:ext cx="762072" cy="352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83783" y="4243536"/>
            <a:ext cx="762072" cy="352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93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35845" y="2290279"/>
            <a:ext cx="790650" cy="352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74213" y="3167017"/>
            <a:ext cx="295303" cy="343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31192" y="4024696"/>
            <a:ext cx="790650" cy="352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74213" y="4891904"/>
            <a:ext cx="285777" cy="343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291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60520" y="3129679"/>
            <a:ext cx="447717" cy="448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60520" y="5722762"/>
            <a:ext cx="447717" cy="448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57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60388" y="2159204"/>
            <a:ext cx="390562" cy="334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93706" y="3859189"/>
            <a:ext cx="457243" cy="448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868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16573" y="2424516"/>
            <a:ext cx="485821" cy="352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40542" y="3397144"/>
            <a:ext cx="485821" cy="352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31016" y="4360237"/>
            <a:ext cx="495347" cy="352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78690" y="5323330"/>
            <a:ext cx="485821" cy="352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645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68546" y="3826450"/>
            <a:ext cx="7611201" cy="2841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6</cp:revision>
  <dcterms:created xsi:type="dcterms:W3CDTF">2022-11-08T02:00:37Z</dcterms:created>
  <dcterms:modified xsi:type="dcterms:W3CDTF">2022-11-21T12:48:40Z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