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5966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513" y="298053"/>
            <a:ext cx="85966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5600" y="620688"/>
            <a:ext cx="7734137" cy="526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21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EA675C-9608-5222-A3E8-CD6B10B83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07" y="1916832"/>
            <a:ext cx="3528386" cy="10856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1F5D41-423A-1462-163D-70EAA9EC3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933056"/>
            <a:ext cx="579120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5367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272581" y="4605697"/>
            <a:ext cx="314355" cy="35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3482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53411" y="782008"/>
            <a:ext cx="400088" cy="35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3.png">
            <a:extLst>
              <a:ext uri="{FF2B5EF4-FFF2-40B4-BE49-F238E27FC236}">
                <a16:creationId xmlns:a16="http://schemas.microsoft.com/office/drawing/2014/main" id="{0B21398E-F8AE-3807-D8A8-5979FCAB9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164"/>
          <a:stretch/>
        </p:blipFill>
        <p:spPr>
          <a:xfrm>
            <a:off x="-396552" y="3888312"/>
            <a:ext cx="8640000" cy="2493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98210757-09C6-E652-9C61-68A152637871}"/>
              </a:ext>
            </a:extLst>
          </p:cNvPr>
          <p:cNvSpPr/>
          <p:nvPr/>
        </p:nvSpPr>
        <p:spPr bwMode="white">
          <a:xfrm>
            <a:off x="2480272" y="4107649"/>
            <a:ext cx="390562" cy="352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844824"/>
            <a:ext cx="8640000" cy="3616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9960" y="3133004"/>
            <a:ext cx="1990915" cy="46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9960" y="3982249"/>
            <a:ext cx="1990915" cy="45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7678" y="4831494"/>
            <a:ext cx="1447938" cy="45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>
            <a:extLst>
              <a:ext uri="{FF2B5EF4-FFF2-40B4-BE49-F238E27FC236}">
                <a16:creationId xmlns:a16="http://schemas.microsoft.com/office/drawing/2014/main" id="{03C96E0B-28CE-AD5C-8E9E-24970362F4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848"/>
          <a:stretch/>
        </p:blipFill>
        <p:spPr>
          <a:xfrm>
            <a:off x="252000" y="265556"/>
            <a:ext cx="8640000" cy="1601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70417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11007" y="4322396"/>
            <a:ext cx="6420628" cy="175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3454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1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080" y="2874084"/>
            <a:ext cx="7039647" cy="2862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8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775" y="2937907"/>
            <a:ext cx="4591488" cy="1248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2022-11-21T15:05:24Z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