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3" r:id="rId5"/>
    <p:sldId id="264" r:id="rId6"/>
    <p:sldId id="265" r:id="rId7"/>
    <p:sldId id="266" r:id="rId8"/>
    <p:sldId id="267" r:id="rId9"/>
    <p:sldId id="268" r:id="rId10"/>
    <p:sldId id="269" r:id="rId11"/>
  </p:sldIdLst>
  <p:sldSz cx="9144000" cy="6858000" type="screen4x3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89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841417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58C9B8D-BF4B-9163-C960-C2BD7104C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7807" y="1916832"/>
            <a:ext cx="3528386" cy="108565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C5E412F-54A9-6FEF-E6D5-E720C921C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4149080"/>
            <a:ext cx="8496944" cy="55653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578263"/>
            <a:ext cx="5538696" cy="45713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309458" y="2980854"/>
            <a:ext cx="525084" cy="4824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90166" y="3609046"/>
            <a:ext cx="438584" cy="4824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171397" y="4269635"/>
            <a:ext cx="499260" cy="369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781561" y="4780002"/>
            <a:ext cx="1747190" cy="369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img_16777215" descr="2.png">
            <a:extLst>
              <a:ext uri="{FF2B5EF4-FFF2-40B4-BE49-F238E27FC236}">
                <a16:creationId xmlns:a16="http://schemas.microsoft.com/office/drawing/2014/main" id="{CFBCDAF5-7223-B68B-7027-0E84FA7AEA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7917"/>
          <a:stretch/>
        </p:blipFill>
        <p:spPr>
          <a:xfrm>
            <a:off x="5304455" y="4342655"/>
            <a:ext cx="3453808" cy="20768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336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45592" y="1328312"/>
            <a:ext cx="523925" cy="4584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74610" y="1328312"/>
            <a:ext cx="514399" cy="4584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78866" y="2187855"/>
            <a:ext cx="981168" cy="4488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36330" y="3037848"/>
            <a:ext cx="1000220" cy="4584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40057" y="3887840"/>
            <a:ext cx="1000220" cy="4584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449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45415" y="2109080"/>
            <a:ext cx="533450" cy="352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54632" y="3824214"/>
            <a:ext cx="495347" cy="352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68679" y="4681782"/>
            <a:ext cx="562028" cy="352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549000"/>
            <a:ext cx="823637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233560" y="2529567"/>
            <a:ext cx="4485963" cy="4451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42751" y="5009820"/>
            <a:ext cx="4749310" cy="4451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549000"/>
            <a:ext cx="713828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26329" y="3614170"/>
            <a:ext cx="6311913" cy="25766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49000"/>
            <a:ext cx="707511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10373" y="2937292"/>
            <a:ext cx="6295058" cy="32624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9000"/>
            <a:ext cx="754234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913943" y="3520560"/>
            <a:ext cx="3405546" cy="26719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4">
            <a:extLst>
              <a:ext uri="{FF2B5EF4-FFF2-40B4-BE49-F238E27FC236}">
                <a16:creationId xmlns:a16="http://schemas.microsoft.com/office/drawing/2014/main" id="{3C6DD25C-D77E-8045-0428-464B56350626}"/>
              </a:ext>
            </a:extLst>
          </p:cNvPr>
          <p:cNvSpPr/>
          <p:nvPr/>
        </p:nvSpPr>
        <p:spPr bwMode="white">
          <a:xfrm>
            <a:off x="3207131" y="5395615"/>
            <a:ext cx="3405546" cy="9716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2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周 旋</cp:lastModifiedBy>
  <cp:revision>7</cp:revision>
  <dcterms:created xsi:type="dcterms:W3CDTF">2022-11-08T02:00:37Z</dcterms:created>
  <dcterms:modified xsi:type="dcterms:W3CDTF">2022-11-27T15:04:47Z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