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3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807" y="5258093"/>
            <a:ext cx="7224658" cy="126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691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8C9B8D-BF4B-9163-C960-C2BD7104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7" y="1916167"/>
            <a:ext cx="3528386" cy="1085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6614CC-1587-DEDB-6ECE-B2E9E75E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3914812"/>
            <a:ext cx="76676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5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98138" y="4971694"/>
            <a:ext cx="1009746" cy="448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1611" y="5359965"/>
            <a:ext cx="552502" cy="48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0864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97377" y="3768972"/>
            <a:ext cx="429716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6861" y="3768972"/>
            <a:ext cx="421903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7377" y="5769732"/>
            <a:ext cx="429716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6861" y="5777548"/>
            <a:ext cx="421903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0244" y="3004822"/>
            <a:ext cx="981168" cy="466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9814" y="5568075"/>
            <a:ext cx="1533671" cy="104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5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50773" y="4128702"/>
            <a:ext cx="1400308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7367" y="4967095"/>
            <a:ext cx="514399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7925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3459" y="2900937"/>
            <a:ext cx="224672" cy="27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6142" y="2900937"/>
            <a:ext cx="224672" cy="27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3459" y="5792172"/>
            <a:ext cx="224672" cy="26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6142" y="5792172"/>
            <a:ext cx="224672" cy="26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2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2022-11-21T12:38:48Z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