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8" r:id="rId9"/>
    <p:sldId id="266" r:id="rId10"/>
    <p:sldId id="267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145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495"/>
          <a:stretch/>
        </p:blipFill>
        <p:spPr>
          <a:xfrm>
            <a:off x="611560" y="549000"/>
            <a:ext cx="7506930" cy="5616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75168" y="4958093"/>
            <a:ext cx="877325" cy="298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07261" y="4958093"/>
            <a:ext cx="819389" cy="298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75168" y="5670841"/>
            <a:ext cx="670409" cy="298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07261" y="5670841"/>
            <a:ext cx="819389" cy="298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717640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A9A51AFC-2DAC-430F-BEC1-8C1F8E883C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991"/>
          <a:stretch/>
        </p:blipFill>
        <p:spPr>
          <a:xfrm>
            <a:off x="899592" y="1663145"/>
            <a:ext cx="7344816" cy="1782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82627D5-C750-E520-6DA9-C87BB296D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149080"/>
            <a:ext cx="7776864" cy="5155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9000"/>
            <a:ext cx="826249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115228" y="3073556"/>
            <a:ext cx="746995" cy="337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40284" y="3957607"/>
            <a:ext cx="756104" cy="337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54370" y="5725708"/>
            <a:ext cx="956518" cy="337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6114" y="692696"/>
            <a:ext cx="855177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18708" y="2127974"/>
            <a:ext cx="282859" cy="339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11583" y="5782269"/>
            <a:ext cx="990006" cy="349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4644" y="549000"/>
            <a:ext cx="807471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82874" y="2046956"/>
            <a:ext cx="3792532" cy="3834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0828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15616" y="3212977"/>
            <a:ext cx="2507630" cy="3275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83768" y="2276872"/>
            <a:ext cx="1139478" cy="648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60032" y="3429000"/>
            <a:ext cx="3168352" cy="3068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76256" y="2370127"/>
            <a:ext cx="1714054" cy="648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4182" y="549000"/>
            <a:ext cx="807563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63689" y="4797152"/>
            <a:ext cx="5528384" cy="1449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17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30443" y="3767514"/>
            <a:ext cx="7258743" cy="2087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9301" y="548680"/>
            <a:ext cx="8640000" cy="46063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9</cp:revision>
  <dcterms:created xsi:type="dcterms:W3CDTF">2022-11-08T02:00:37Z</dcterms:created>
  <dcterms:modified xsi:type="dcterms:W3CDTF">2022-11-29T06:07:49Z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