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36781"/>
            <a:ext cx="8640000" cy="53844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3624" y="2852435"/>
            <a:ext cx="5976664" cy="3268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84023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 descr="0.png">
            <a:extLst>
              <a:ext uri="{FF2B5EF4-FFF2-40B4-BE49-F238E27FC236}">
                <a16:creationId xmlns:a16="http://schemas.microsoft.com/office/drawing/2014/main" id="{6713D6DC-EB6C-565E-0DB8-3A0D82FA74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4991"/>
          <a:stretch/>
        </p:blipFill>
        <p:spPr>
          <a:xfrm>
            <a:off x="899592" y="1663145"/>
            <a:ext cx="7344816" cy="1782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A97FACC-B5ED-8985-DC10-10E4D211B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149080"/>
            <a:ext cx="8496944" cy="52174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33926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74644" y="3330048"/>
            <a:ext cx="2629836" cy="2752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3130" y="3330047"/>
            <a:ext cx="1933941" cy="2752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C4EAE1A9-E110-8630-C027-C03D599FB0E0}"/>
              </a:ext>
            </a:extLst>
          </p:cNvPr>
          <p:cNvSpPr/>
          <p:nvPr/>
        </p:nvSpPr>
        <p:spPr bwMode="white">
          <a:xfrm>
            <a:off x="2303264" y="2465952"/>
            <a:ext cx="1168174" cy="63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>
            <a:extLst>
              <a:ext uri="{FF2B5EF4-FFF2-40B4-BE49-F238E27FC236}">
                <a16:creationId xmlns:a16="http://schemas.microsoft.com/office/drawing/2014/main" id="{D2A8B789-129F-86B7-2199-34A4A4FC45A1}"/>
              </a:ext>
            </a:extLst>
          </p:cNvPr>
          <p:cNvSpPr/>
          <p:nvPr/>
        </p:nvSpPr>
        <p:spPr bwMode="white">
          <a:xfrm>
            <a:off x="5903664" y="2465951"/>
            <a:ext cx="1168174" cy="63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13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681" y="1196752"/>
            <a:ext cx="1267780" cy="617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73555" y="1412776"/>
            <a:ext cx="1267780" cy="401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000" y="2414419"/>
            <a:ext cx="2483800" cy="324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24504" y="2414419"/>
            <a:ext cx="2483800" cy="3246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88730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995695" y="2280480"/>
            <a:ext cx="2487066" cy="36195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210" y="404664"/>
            <a:ext cx="82975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2060" y="5267239"/>
            <a:ext cx="402528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03052" y="2886317"/>
            <a:ext cx="1500334" cy="231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0972" y="5267239"/>
            <a:ext cx="393380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81965" y="2895474"/>
            <a:ext cx="1491185" cy="2316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2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5327" y="4836587"/>
            <a:ext cx="714443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36198" y="4836587"/>
            <a:ext cx="714443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17543" y="4836587"/>
            <a:ext cx="714443" cy="32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66292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367631" y="4610665"/>
            <a:ext cx="5386725" cy="17177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83467"/>
            <a:ext cx="8640000" cy="5291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592" y="2546142"/>
            <a:ext cx="7632848" cy="3528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全屏显示(4:3)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8</cp:revision>
  <dcterms:created xsi:type="dcterms:W3CDTF">2022-11-08T02:00:37Z</dcterms:created>
  <dcterms:modified xsi:type="dcterms:W3CDTF">2022-11-27T14:56:23Z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