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5983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BBE1B648-12AE-5012-8C7F-EDF459D12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A358971-8C44-7E8B-7348-D8E9E1561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077072"/>
            <a:ext cx="85725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2039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522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03616" y="2592827"/>
            <a:ext cx="4168167" cy="46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56679" y="4317257"/>
            <a:ext cx="3467431" cy="46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26371" y="5031800"/>
            <a:ext cx="4553909" cy="6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32656"/>
            <a:ext cx="8227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9690" y="2186031"/>
            <a:ext cx="2603474" cy="44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9690" y="3830447"/>
            <a:ext cx="3301967" cy="45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0028" y="4702624"/>
            <a:ext cx="126998" cy="7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1037" y="4657198"/>
            <a:ext cx="4481241" cy="44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02949" y="5529375"/>
            <a:ext cx="517066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483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18813" y="4105173"/>
            <a:ext cx="7793643" cy="1498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764704"/>
            <a:ext cx="6921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0982" y="4691282"/>
            <a:ext cx="4273765" cy="103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620688"/>
            <a:ext cx="75210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9743" y="5135731"/>
            <a:ext cx="5058260" cy="113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822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27270" y="4253707"/>
            <a:ext cx="6684292" cy="1960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2022-11-21T12:24:43Z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