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1382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1464" y="4473049"/>
            <a:ext cx="3612429" cy="174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038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108F7F93-A374-F017-E0B2-4CBBD56B2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A1778A-5CC7-5E73-9B6A-4C5CC745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4149080"/>
            <a:ext cx="85915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061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5507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6205" y="2458589"/>
            <a:ext cx="3219757" cy="4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6205" y="4288051"/>
            <a:ext cx="3467431" cy="4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6557" y="5240895"/>
            <a:ext cx="2410055" cy="3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3768" y="5193253"/>
            <a:ext cx="1743241" cy="476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7774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02111" y="2177921"/>
            <a:ext cx="2967011" cy="551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2111" y="3618080"/>
            <a:ext cx="3635853" cy="759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34337" y="4698200"/>
            <a:ext cx="4353503" cy="50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50758" y="5596511"/>
            <a:ext cx="4587570" cy="41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380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9284" y="3424926"/>
            <a:ext cx="1529878" cy="228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5042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3992" y="3513970"/>
            <a:ext cx="4372392" cy="209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9551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267" y="4263146"/>
            <a:ext cx="5016890" cy="117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824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61" y="3433220"/>
            <a:ext cx="6296626" cy="126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2022-11-27T14:58:46Z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