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36781"/>
            <a:ext cx="8640000" cy="5384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85803" y="3748254"/>
            <a:ext cx="5077309" cy="132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68921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135306" y="2836282"/>
            <a:ext cx="220366" cy="273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23476" y="2836282"/>
            <a:ext cx="227964" cy="28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27707" y="3542984"/>
            <a:ext cx="235563" cy="273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71192" y="3550583"/>
            <a:ext cx="151976" cy="265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35306" y="4295279"/>
            <a:ext cx="227964" cy="265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17985" y="4287680"/>
            <a:ext cx="227964" cy="273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58117" y="4287680"/>
            <a:ext cx="227964" cy="273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71192" y="4295279"/>
            <a:ext cx="151976" cy="265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345027" y="5032377"/>
            <a:ext cx="227964" cy="265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135306" y="5032377"/>
            <a:ext cx="227964" cy="273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658117" y="5032377"/>
            <a:ext cx="227964" cy="273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127707" y="5777073"/>
            <a:ext cx="235563" cy="273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917985" y="5777073"/>
            <a:ext cx="227964" cy="273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658117" y="5777073"/>
            <a:ext cx="220366" cy="265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440796" y="5777073"/>
            <a:ext cx="235563" cy="273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223476" y="5777073"/>
            <a:ext cx="227964" cy="265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4481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FC517308-9F01-D9F9-8DA2-47F309CC2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991"/>
          <a:stretch/>
        </p:blipFill>
        <p:spPr>
          <a:xfrm>
            <a:off x="899592" y="1663145"/>
            <a:ext cx="7344816" cy="178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7ABD32-080A-66E9-12CE-A8E2866F8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" y="4005064"/>
            <a:ext cx="681037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74868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92104" y="2929028"/>
            <a:ext cx="899748" cy="30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51777" y="3904179"/>
            <a:ext cx="462256" cy="30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89459" y="3904179"/>
            <a:ext cx="470510" cy="30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93301" y="4887593"/>
            <a:ext cx="462256" cy="30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14033" y="4887593"/>
            <a:ext cx="478765" cy="30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77927" y="4887593"/>
            <a:ext cx="891493" cy="30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65892" y="5780104"/>
            <a:ext cx="891493" cy="30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4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02659" y="2404302"/>
            <a:ext cx="504873" cy="447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59197" y="2690122"/>
            <a:ext cx="314355" cy="352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6011" y="2690122"/>
            <a:ext cx="295303" cy="362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83298" y="2690122"/>
            <a:ext cx="314355" cy="362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0487" y="3442783"/>
            <a:ext cx="209570" cy="352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49671" y="3442783"/>
            <a:ext cx="295303" cy="352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06959" y="3442783"/>
            <a:ext cx="323880" cy="352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93133" y="3509475"/>
            <a:ext cx="523925" cy="457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2383" y="4319300"/>
            <a:ext cx="295303" cy="362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87775" y="4319300"/>
            <a:ext cx="209570" cy="362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406959" y="4319300"/>
            <a:ext cx="323880" cy="362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073772" y="4319300"/>
            <a:ext cx="304829" cy="362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284224" y="4281191"/>
            <a:ext cx="495347" cy="457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232" y="602058"/>
            <a:ext cx="8640000" cy="5653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27584" y="2735034"/>
            <a:ext cx="3329122" cy="3520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11134C5C-92DA-83CB-6589-CFBA129F9EAF}"/>
              </a:ext>
            </a:extLst>
          </p:cNvPr>
          <p:cNvSpPr/>
          <p:nvPr/>
        </p:nvSpPr>
        <p:spPr bwMode="white">
          <a:xfrm>
            <a:off x="5436096" y="2735034"/>
            <a:ext cx="3169210" cy="3520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D1BDF872-F4CD-B8CA-220D-AF3021FE435F}"/>
              </a:ext>
            </a:extLst>
          </p:cNvPr>
          <p:cNvSpPr/>
          <p:nvPr/>
        </p:nvSpPr>
        <p:spPr bwMode="white">
          <a:xfrm>
            <a:off x="2699792" y="1772816"/>
            <a:ext cx="1456914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D39B448A-5D8E-BC18-9ACD-584A184A0A30}"/>
              </a:ext>
            </a:extLst>
          </p:cNvPr>
          <p:cNvSpPr/>
          <p:nvPr/>
        </p:nvSpPr>
        <p:spPr bwMode="white">
          <a:xfrm>
            <a:off x="7198711" y="1799735"/>
            <a:ext cx="1456914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836712"/>
            <a:ext cx="8640000" cy="4686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9752" y="1120877"/>
            <a:ext cx="1435536" cy="431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04248" y="1120877"/>
            <a:ext cx="1171966" cy="431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7472" y="2191959"/>
            <a:ext cx="2558384" cy="333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99523" y="2191959"/>
            <a:ext cx="1876604" cy="3181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06"/>
          <a:stretch/>
        </p:blipFill>
        <p:spPr>
          <a:xfrm>
            <a:off x="252000" y="764704"/>
            <a:ext cx="8640000" cy="2808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79" y="692696"/>
            <a:ext cx="81580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2650" y="1700696"/>
            <a:ext cx="6709921" cy="4578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8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3102513"/>
            <a:ext cx="7096802" cy="2222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8</cp:revision>
  <dcterms:created xsi:type="dcterms:W3CDTF">2022-11-08T02:00:37Z</dcterms:created>
  <dcterms:modified xsi:type="dcterms:W3CDTF">2022-11-27T15:00:11Z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