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064" y="548680"/>
            <a:ext cx="8640000" cy="510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269"/>
            <a:ext cx="7715986" cy="3983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6180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567BC3C6-12FE-57AD-AE77-B1F19D3CB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DE226A-B575-381C-6BE5-5B298A6C6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4149080"/>
            <a:ext cx="74485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2656"/>
            <a:ext cx="63290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8749" y="2769310"/>
            <a:ext cx="586148" cy="2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5013" y="3174256"/>
            <a:ext cx="411699" cy="26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2717" y="3544292"/>
            <a:ext cx="586148" cy="2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933" y="3544292"/>
            <a:ext cx="411699" cy="2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5766" y="3544292"/>
            <a:ext cx="586148" cy="2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42328" y="4710256"/>
            <a:ext cx="586148" cy="2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09695" y="5108219"/>
            <a:ext cx="209338" cy="2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79683" y="5122183"/>
            <a:ext cx="411699" cy="2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07230" y="5562037"/>
            <a:ext cx="579170" cy="26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30733" y="5562037"/>
            <a:ext cx="411699" cy="26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98412" y="5562037"/>
            <a:ext cx="586148" cy="26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60673"/>
            <a:ext cx="8640000" cy="5736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5212" y="3914995"/>
            <a:ext cx="314355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8233" y="3914995"/>
            <a:ext cx="304829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4275" y="3895937"/>
            <a:ext cx="504873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821" y="4639224"/>
            <a:ext cx="276251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3790" y="4648753"/>
            <a:ext cx="314355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3801" y="4696400"/>
            <a:ext cx="504873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7517" y="4696400"/>
            <a:ext cx="552502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347" y="5458746"/>
            <a:ext cx="285777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32842" y="5458746"/>
            <a:ext cx="295303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66337" y="5458746"/>
            <a:ext cx="295303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9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2852936"/>
            <a:ext cx="3019713" cy="341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08" y="2996951"/>
            <a:ext cx="2276692" cy="326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3E8B13FB-6582-8582-D23F-62C60BC76136}"/>
              </a:ext>
            </a:extLst>
          </p:cNvPr>
          <p:cNvSpPr/>
          <p:nvPr/>
        </p:nvSpPr>
        <p:spPr bwMode="white">
          <a:xfrm>
            <a:off x="2483768" y="2132856"/>
            <a:ext cx="1512168" cy="71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F052FFAD-C44A-994D-944E-AB47DF274405}"/>
              </a:ext>
            </a:extLst>
          </p:cNvPr>
          <p:cNvSpPr/>
          <p:nvPr/>
        </p:nvSpPr>
        <p:spPr bwMode="white">
          <a:xfrm>
            <a:off x="6828752" y="2132855"/>
            <a:ext cx="1512168" cy="71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5941" y="1080000"/>
            <a:ext cx="1223520" cy="73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4541" y="1289275"/>
            <a:ext cx="1223520" cy="5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43" y="2423758"/>
            <a:ext cx="1876604" cy="1601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1843" y="2423758"/>
            <a:ext cx="1886130" cy="1601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43" y="4377449"/>
            <a:ext cx="1876604" cy="105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1843" y="4377449"/>
            <a:ext cx="1886130" cy="105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2118522"/>
            <a:ext cx="4962998" cy="128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6141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646" y="5083110"/>
            <a:ext cx="4692747" cy="112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082575"/>
            <a:ext cx="5324983" cy="209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