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656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AEEEB0-D39D-43C2-AE1F-A62F5F5F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916832"/>
            <a:ext cx="4962525" cy="8572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0B2E6A-307A-E97E-16D3-A45A4DBEB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4" y="4094781"/>
            <a:ext cx="657225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73392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978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2966" y="710711"/>
            <a:ext cx="823305" cy="36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3939" y="1442262"/>
            <a:ext cx="784832" cy="361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1021" y="1442262"/>
            <a:ext cx="784832" cy="361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86633" y="2882262"/>
            <a:ext cx="815610" cy="361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0328" y="3598411"/>
            <a:ext cx="815610" cy="37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2773" y="5762262"/>
            <a:ext cx="5193747" cy="37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9976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133" y="330898"/>
            <a:ext cx="8640000" cy="3112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4786" y="2087585"/>
            <a:ext cx="457243" cy="31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5051" y="2087585"/>
            <a:ext cx="485821" cy="31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9152" y="2087585"/>
            <a:ext cx="276251" cy="31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2261" y="2087585"/>
            <a:ext cx="476295" cy="31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4786" y="2765437"/>
            <a:ext cx="476295" cy="32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3629" y="2765437"/>
            <a:ext cx="457243" cy="32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2945" y="2765437"/>
            <a:ext cx="457243" cy="32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32261" y="2765437"/>
            <a:ext cx="476295" cy="32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>
            <a:extLst>
              <a:ext uri="{FF2B5EF4-FFF2-40B4-BE49-F238E27FC236}">
                <a16:creationId xmlns:a16="http://schemas.microsoft.com/office/drawing/2014/main" id="{4D996F7D-0481-B07C-FDDE-321D6926A1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836" y="3309873"/>
            <a:ext cx="8640000" cy="3548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15738D76-2EF3-A4FC-93E5-62E0822F48E6}"/>
              </a:ext>
            </a:extLst>
          </p:cNvPr>
          <p:cNvSpPr/>
          <p:nvPr/>
        </p:nvSpPr>
        <p:spPr bwMode="white">
          <a:xfrm>
            <a:off x="1511056" y="3557860"/>
            <a:ext cx="971642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353318D1-B4AE-1B6D-8F56-829DCE849D15}"/>
              </a:ext>
            </a:extLst>
          </p:cNvPr>
          <p:cNvSpPr/>
          <p:nvPr/>
        </p:nvSpPr>
        <p:spPr bwMode="white">
          <a:xfrm>
            <a:off x="6874143" y="3567398"/>
            <a:ext cx="971642" cy="448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8DD13E25-5F1A-53DB-31F1-46281ECDE3F0}"/>
              </a:ext>
            </a:extLst>
          </p:cNvPr>
          <p:cNvSpPr/>
          <p:nvPr/>
        </p:nvSpPr>
        <p:spPr bwMode="white">
          <a:xfrm>
            <a:off x="1596789" y="5293771"/>
            <a:ext cx="990694" cy="45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B0C4B9F6-EAAD-B9E8-D5AB-DB67B211D0E7}"/>
              </a:ext>
            </a:extLst>
          </p:cNvPr>
          <p:cNvSpPr/>
          <p:nvPr/>
        </p:nvSpPr>
        <p:spPr bwMode="white">
          <a:xfrm>
            <a:off x="5121376" y="6209417"/>
            <a:ext cx="743020" cy="34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7183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8943" y="3704245"/>
            <a:ext cx="190518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69164" y="3704245"/>
            <a:ext cx="295303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3221" y="3704245"/>
            <a:ext cx="276251" cy="324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5856" y="3704245"/>
            <a:ext cx="180992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017" y="3704245"/>
            <a:ext cx="180992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8943" y="4439034"/>
            <a:ext cx="190518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07267" y="4439034"/>
            <a:ext cx="180992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3221" y="4439034"/>
            <a:ext cx="276251" cy="324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17278" y="4439034"/>
            <a:ext cx="266725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08017" y="4439034"/>
            <a:ext cx="180992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5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6407" y="1356304"/>
            <a:ext cx="3019713" cy="4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627" y="3090351"/>
            <a:ext cx="3019713" cy="4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2350" y="5729532"/>
            <a:ext cx="285777" cy="34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2022-11-21T11:59:14Z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