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75277"/>
            <a:ext cx="8640000" cy="5707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1184" y="3262254"/>
            <a:ext cx="6125159" cy="2896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4906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9DFB4A1-8FEB-6E3C-26E4-820AF304D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88840"/>
            <a:ext cx="8105964" cy="8333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43DD13-9233-412E-601D-44F9A428C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4149080"/>
            <a:ext cx="8763000" cy="600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65738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71016" y="3138823"/>
            <a:ext cx="761031" cy="268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96127" y="3835246"/>
            <a:ext cx="782774" cy="268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98325" y="5910007"/>
            <a:ext cx="239181" cy="261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01904" y="5910007"/>
            <a:ext cx="224685" cy="268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7312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54172" y="2897999"/>
            <a:ext cx="2318530" cy="3359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B4214F53-B528-A737-AEAC-77E8DED0CED5}"/>
              </a:ext>
            </a:extLst>
          </p:cNvPr>
          <p:cNvSpPr/>
          <p:nvPr/>
        </p:nvSpPr>
        <p:spPr bwMode="white">
          <a:xfrm>
            <a:off x="2363008" y="1471299"/>
            <a:ext cx="1200880" cy="66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E1C63D74-625E-5DD4-9D7B-446314027F31}"/>
              </a:ext>
            </a:extLst>
          </p:cNvPr>
          <p:cNvSpPr/>
          <p:nvPr/>
        </p:nvSpPr>
        <p:spPr bwMode="white">
          <a:xfrm>
            <a:off x="2285654" y="2087351"/>
            <a:ext cx="673140" cy="66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8AFBF9E2-E42D-34AE-3A82-2D1AA8A6373E}"/>
              </a:ext>
            </a:extLst>
          </p:cNvPr>
          <p:cNvSpPr/>
          <p:nvPr/>
        </p:nvSpPr>
        <p:spPr bwMode="white">
          <a:xfrm>
            <a:off x="5904392" y="2137932"/>
            <a:ext cx="673140" cy="66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" name="Rectangle 3">
            <a:extLst>
              <a:ext uri="{FF2B5EF4-FFF2-40B4-BE49-F238E27FC236}">
                <a16:creationId xmlns:a16="http://schemas.microsoft.com/office/drawing/2014/main" id="{CDD75A3A-C72D-D2BE-BB95-90ADA6B16F2C}"/>
              </a:ext>
            </a:extLst>
          </p:cNvPr>
          <p:cNvSpPr/>
          <p:nvPr/>
        </p:nvSpPr>
        <p:spPr bwMode="white">
          <a:xfrm>
            <a:off x="4788024" y="2897999"/>
            <a:ext cx="2528666" cy="2835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149787E3-93E8-E502-D081-43CF61E7B3EC}"/>
              </a:ext>
            </a:extLst>
          </p:cNvPr>
          <p:cNvSpPr/>
          <p:nvPr/>
        </p:nvSpPr>
        <p:spPr bwMode="white">
          <a:xfrm>
            <a:off x="6084168" y="1390183"/>
            <a:ext cx="2376264" cy="66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3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362" y="2780928"/>
            <a:ext cx="3610319" cy="2904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69340" y="2780928"/>
            <a:ext cx="3476957" cy="3819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207AD8F1-09AD-697C-C7BD-02693DCCDF8B}"/>
              </a:ext>
            </a:extLst>
          </p:cNvPr>
          <p:cNvSpPr/>
          <p:nvPr/>
        </p:nvSpPr>
        <p:spPr bwMode="white">
          <a:xfrm>
            <a:off x="1719530" y="2114295"/>
            <a:ext cx="673140" cy="66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DBE99772-904C-475B-9249-7E7FEEE5A005}"/>
              </a:ext>
            </a:extLst>
          </p:cNvPr>
          <p:cNvSpPr/>
          <p:nvPr/>
        </p:nvSpPr>
        <p:spPr bwMode="white">
          <a:xfrm>
            <a:off x="1719530" y="1142959"/>
            <a:ext cx="2240151" cy="66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8F5EED31-CDCD-1736-F2B0-7B8FCEB280E4}"/>
              </a:ext>
            </a:extLst>
          </p:cNvPr>
          <p:cNvSpPr/>
          <p:nvPr/>
        </p:nvSpPr>
        <p:spPr bwMode="white">
          <a:xfrm>
            <a:off x="5634678" y="1999882"/>
            <a:ext cx="673140" cy="66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86226763-1A4F-A0F9-4247-AD712B1F2897}"/>
              </a:ext>
            </a:extLst>
          </p:cNvPr>
          <p:cNvSpPr/>
          <p:nvPr/>
        </p:nvSpPr>
        <p:spPr bwMode="white">
          <a:xfrm>
            <a:off x="5796136" y="1180296"/>
            <a:ext cx="2808312" cy="666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0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833521" y="3717032"/>
            <a:ext cx="3898719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737" y="549000"/>
            <a:ext cx="83065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37994" y="2520974"/>
            <a:ext cx="2500200" cy="1183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80082" y="4878171"/>
            <a:ext cx="4487539" cy="1174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549000"/>
            <a:ext cx="64417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211" y="692696"/>
            <a:ext cx="8640000" cy="4130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35211" y="692696"/>
            <a:ext cx="7308327" cy="4221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8</cp:revision>
  <dcterms:created xsi:type="dcterms:W3CDTF">2022-11-08T02:00:37Z</dcterms:created>
  <dcterms:modified xsi:type="dcterms:W3CDTF">2022-11-27T14:45:57Z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