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2656"/>
            <a:ext cx="7301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72434" y="2709159"/>
            <a:ext cx="241497" cy="30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3071" y="2717215"/>
            <a:ext cx="265646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9177" y="2717215"/>
            <a:ext cx="249546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72434" y="3361690"/>
            <a:ext cx="249546" cy="30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27877" y="3369746"/>
            <a:ext cx="169047" cy="29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06340" y="3369746"/>
            <a:ext cx="265646" cy="29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61784" y="3361690"/>
            <a:ext cx="257596" cy="30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01127" y="3361690"/>
            <a:ext cx="257596" cy="30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06340" y="3925607"/>
            <a:ext cx="265646" cy="29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61784" y="3917551"/>
            <a:ext cx="249546" cy="30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27877" y="4618418"/>
            <a:ext cx="169047" cy="29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601127" y="4610362"/>
            <a:ext cx="257596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27877" y="5166222"/>
            <a:ext cx="169047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061784" y="5166222"/>
            <a:ext cx="257596" cy="30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258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E911E2-D69D-9610-FAEE-125D89E3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" y="1916832"/>
            <a:ext cx="8105964" cy="8333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F5E5E2-5A6A-9F78-ADD4-AB37F86FA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31721"/>
            <a:ext cx="8640960" cy="478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31281" y="3381665"/>
            <a:ext cx="552502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5106" y="4193456"/>
            <a:ext cx="752546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6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7356" y="2490757"/>
            <a:ext cx="1743241" cy="41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550" y="4416251"/>
            <a:ext cx="314355" cy="3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5331337"/>
            <a:ext cx="285777" cy="3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450" y="549000"/>
            <a:ext cx="8533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2450" y="2459588"/>
            <a:ext cx="5757725" cy="87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8370" y="4153705"/>
            <a:ext cx="6058783" cy="111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3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708920"/>
            <a:ext cx="2724410" cy="3261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2852936"/>
            <a:ext cx="4019933" cy="310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CA5A972-96BC-10F8-FEA7-41AFA45447F9}"/>
              </a:ext>
            </a:extLst>
          </p:cNvPr>
          <p:cNvSpPr/>
          <p:nvPr/>
        </p:nvSpPr>
        <p:spPr bwMode="white">
          <a:xfrm>
            <a:off x="2439542" y="2033376"/>
            <a:ext cx="1533873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AF5A4843-F848-616B-F13A-D94E92508626}"/>
              </a:ext>
            </a:extLst>
          </p:cNvPr>
          <p:cNvSpPr/>
          <p:nvPr/>
        </p:nvSpPr>
        <p:spPr bwMode="white">
          <a:xfrm>
            <a:off x="6372201" y="2131831"/>
            <a:ext cx="2521902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52" y="620688"/>
            <a:ext cx="8640000" cy="410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048" y="1601535"/>
            <a:ext cx="2772039" cy="311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0982" y="1592007"/>
            <a:ext cx="3915148" cy="311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3D43355-3D89-59EB-9B52-7AE7AF233806}"/>
              </a:ext>
            </a:extLst>
          </p:cNvPr>
          <p:cNvSpPr/>
          <p:nvPr/>
        </p:nvSpPr>
        <p:spPr bwMode="white">
          <a:xfrm>
            <a:off x="2051720" y="814676"/>
            <a:ext cx="1586775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0DEC46D3-FC44-9EDC-304F-7ADBA70038AE}"/>
              </a:ext>
            </a:extLst>
          </p:cNvPr>
          <p:cNvSpPr/>
          <p:nvPr/>
        </p:nvSpPr>
        <p:spPr bwMode="white">
          <a:xfrm>
            <a:off x="5940153" y="822508"/>
            <a:ext cx="2761424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138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8864" y="2912885"/>
            <a:ext cx="6382744" cy="325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53656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2007" y="3787150"/>
            <a:ext cx="4809599" cy="245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