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7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918565"/>
            <a:ext cx="7106328" cy="2086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7521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61B713A-3FA5-8EDF-81B4-72AB2A0D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18" y="1988840"/>
            <a:ext cx="8105964" cy="8333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FC1185-805B-9DA3-AFEE-3560323C3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7" y="4149080"/>
            <a:ext cx="286702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0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35669" y="3455258"/>
            <a:ext cx="924013" cy="41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5724" y="3493415"/>
            <a:ext cx="504873" cy="333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79528" y="3493415"/>
            <a:ext cx="447717" cy="333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35669" y="4218393"/>
            <a:ext cx="924013" cy="41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69517" y="4256550"/>
            <a:ext cx="695391" cy="324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03320" y="4256550"/>
            <a:ext cx="695391" cy="324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35669" y="4981528"/>
            <a:ext cx="924013" cy="41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45724" y="5019685"/>
            <a:ext cx="504873" cy="324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70002" y="5019685"/>
            <a:ext cx="514399" cy="324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35669" y="5735124"/>
            <a:ext cx="924013" cy="41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445724" y="5773281"/>
            <a:ext cx="504873" cy="333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007973" y="5773281"/>
            <a:ext cx="1647982" cy="333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152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3588" y="2636912"/>
            <a:ext cx="3630466" cy="405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4886" y="2780927"/>
            <a:ext cx="3639633" cy="2930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53E1B384-6C5A-A54A-FF1C-E0E133290E04}"/>
              </a:ext>
            </a:extLst>
          </p:cNvPr>
          <p:cNvSpPr/>
          <p:nvPr/>
        </p:nvSpPr>
        <p:spPr bwMode="white">
          <a:xfrm>
            <a:off x="2339752" y="1988840"/>
            <a:ext cx="2160239" cy="49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879512D1-32E4-4EB6-4F80-F92C4BCA832E}"/>
              </a:ext>
            </a:extLst>
          </p:cNvPr>
          <p:cNvSpPr/>
          <p:nvPr/>
        </p:nvSpPr>
        <p:spPr bwMode="white">
          <a:xfrm>
            <a:off x="6767759" y="1988840"/>
            <a:ext cx="2160239" cy="49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764704"/>
            <a:ext cx="8640000" cy="5157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472" y="1673544"/>
            <a:ext cx="2533891" cy="310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6888" y="1673544"/>
            <a:ext cx="4029459" cy="412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8856875F-D5A0-D83E-3F80-9E2D561F8C64}"/>
              </a:ext>
            </a:extLst>
          </p:cNvPr>
          <p:cNvSpPr/>
          <p:nvPr/>
        </p:nvSpPr>
        <p:spPr bwMode="white">
          <a:xfrm>
            <a:off x="2214765" y="978642"/>
            <a:ext cx="1853179" cy="49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10F43CEE-7BE3-E220-545F-52E112D845F3}"/>
              </a:ext>
            </a:extLst>
          </p:cNvPr>
          <p:cNvSpPr/>
          <p:nvPr/>
        </p:nvSpPr>
        <p:spPr bwMode="white">
          <a:xfrm>
            <a:off x="6787757" y="949146"/>
            <a:ext cx="2320747" cy="49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3215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0064" y="2276873"/>
            <a:ext cx="2592288" cy="132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2125" y="2423042"/>
            <a:ext cx="1943285" cy="116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6B0FE298-0707-19E9-FC3B-DE8EEA52C2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6088" y="3888329"/>
            <a:ext cx="8640000" cy="232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C8ADC160-C0AD-510F-9499-EF159B103476}"/>
              </a:ext>
            </a:extLst>
          </p:cNvPr>
          <p:cNvSpPr/>
          <p:nvPr/>
        </p:nvSpPr>
        <p:spPr bwMode="white">
          <a:xfrm>
            <a:off x="1086103" y="4750758"/>
            <a:ext cx="2160240" cy="1461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FC8DE762-FF16-61ED-8015-0C899E48F33A}"/>
              </a:ext>
            </a:extLst>
          </p:cNvPr>
          <p:cNvSpPr/>
          <p:nvPr/>
        </p:nvSpPr>
        <p:spPr bwMode="white">
          <a:xfrm>
            <a:off x="4981238" y="4581128"/>
            <a:ext cx="2160240" cy="1506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1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2945" y="4598397"/>
            <a:ext cx="5572657" cy="125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4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4604672"/>
            <a:ext cx="3638897" cy="124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32656"/>
            <a:ext cx="71961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6778" y="4932711"/>
            <a:ext cx="5450638" cy="105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2022-11-27T14:48:17Z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