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631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2623" y="3698183"/>
            <a:ext cx="5995185" cy="2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175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E911E2-D69D-9610-FAEE-125D89E3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8" y="1988840"/>
            <a:ext cx="8105964" cy="8333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7079D6-CE8B-E2F8-2179-D8176A8C1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4221088"/>
            <a:ext cx="597217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4088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8687" y="2705936"/>
            <a:ext cx="179707" cy="30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7808" y="2705936"/>
            <a:ext cx="269560" cy="30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9604" y="2697765"/>
            <a:ext cx="253223" cy="31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0338" y="3228829"/>
            <a:ext cx="253223" cy="31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6749" y="3702702"/>
            <a:ext cx="261392" cy="31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84181" y="3972319"/>
            <a:ext cx="261392" cy="31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84181" y="4674957"/>
            <a:ext cx="253223" cy="31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84181" y="5271382"/>
            <a:ext cx="253223" cy="31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55977" y="5271382"/>
            <a:ext cx="277729" cy="31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0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5338" y="1489914"/>
            <a:ext cx="304829" cy="36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4886" y="1623374"/>
            <a:ext cx="304829" cy="36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1700" y="1623374"/>
            <a:ext cx="304829" cy="36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9428" y="2557598"/>
            <a:ext cx="304829" cy="36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6650" y="3100972"/>
            <a:ext cx="304829" cy="36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4412" y="3100972"/>
            <a:ext cx="295303" cy="36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2708920"/>
            <a:ext cx="2486262" cy="298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3221" y="2708918"/>
            <a:ext cx="3848467" cy="298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6FB68187-4A44-66D1-4E34-78B31C3E8C50}"/>
              </a:ext>
            </a:extLst>
          </p:cNvPr>
          <p:cNvSpPr/>
          <p:nvPr/>
        </p:nvSpPr>
        <p:spPr bwMode="white">
          <a:xfrm>
            <a:off x="2326548" y="2218109"/>
            <a:ext cx="1270114" cy="42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E58FAB8E-08C2-5BCB-5491-3F43402A5FD6}"/>
              </a:ext>
            </a:extLst>
          </p:cNvPr>
          <p:cNvSpPr/>
          <p:nvPr/>
        </p:nvSpPr>
        <p:spPr bwMode="white">
          <a:xfrm>
            <a:off x="6372200" y="2074091"/>
            <a:ext cx="1411793" cy="56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0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16832"/>
            <a:ext cx="3705578" cy="277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8304" y="1916832"/>
            <a:ext cx="3867519" cy="276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5D14390-2E6C-8F34-EF06-50449E9487F1}"/>
              </a:ext>
            </a:extLst>
          </p:cNvPr>
          <p:cNvSpPr/>
          <p:nvPr/>
        </p:nvSpPr>
        <p:spPr bwMode="white">
          <a:xfrm>
            <a:off x="1619672" y="1098634"/>
            <a:ext cx="2263802" cy="60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EC38A35-7F01-7483-CB96-BB717D6314B9}"/>
              </a:ext>
            </a:extLst>
          </p:cNvPr>
          <p:cNvSpPr/>
          <p:nvPr/>
        </p:nvSpPr>
        <p:spPr bwMode="white">
          <a:xfrm>
            <a:off x="5718045" y="934907"/>
            <a:ext cx="2263802" cy="77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64" y="620688"/>
            <a:ext cx="8640000" cy="499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0857" y="4884320"/>
            <a:ext cx="419140" cy="35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6337" y="1660365"/>
            <a:ext cx="1838500" cy="294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6050" y="4884320"/>
            <a:ext cx="419140" cy="35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2478" y="1660365"/>
            <a:ext cx="1781345" cy="3967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2729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2871" y="4327495"/>
            <a:ext cx="6567346" cy="183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04664"/>
            <a:ext cx="6659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6400" y="3593235"/>
            <a:ext cx="4162943" cy="240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9</cp:revision>
  <dcterms:created xsi:type="dcterms:W3CDTF">2022-11-08T02:00:37Z</dcterms:created>
  <dcterms:modified xsi:type="dcterms:W3CDTF">2022-11-27T14:52:39Z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