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</p:sldIdLst>
  <p:sldSz cx="9144000" cy="6858000" type="screen4x3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89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826097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3E911E2-D69D-9610-FAEE-125D89E38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988840"/>
            <a:ext cx="8105964" cy="83332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8AA05BA-4BEF-93CA-2D5B-2131664668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150" y="4221088"/>
            <a:ext cx="5981700" cy="5429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745121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477846" y="2968758"/>
            <a:ext cx="254672" cy="3204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28266" y="2968758"/>
            <a:ext cx="246456" cy="3122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648923" y="2968758"/>
            <a:ext cx="246456" cy="3122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232205" y="2968758"/>
            <a:ext cx="262887" cy="3204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774410" y="2976975"/>
            <a:ext cx="254672" cy="3040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894565" y="4201283"/>
            <a:ext cx="246456" cy="3122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648923" y="4201283"/>
            <a:ext cx="262887" cy="3204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807270" y="4883280"/>
            <a:ext cx="180734" cy="3040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011836" y="5474892"/>
            <a:ext cx="279317" cy="3040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240420" y="5474892"/>
            <a:ext cx="246456" cy="3040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807270" y="5474892"/>
            <a:ext cx="180734" cy="3040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272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20917" y="2852936"/>
            <a:ext cx="2648202" cy="3358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50377" y="3140968"/>
            <a:ext cx="1809922" cy="30709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72200" y="2377285"/>
            <a:ext cx="1216853" cy="4756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5">
            <a:extLst>
              <a:ext uri="{FF2B5EF4-FFF2-40B4-BE49-F238E27FC236}">
                <a16:creationId xmlns:a16="http://schemas.microsoft.com/office/drawing/2014/main" id="{D8FB2F93-EB14-9DA4-FCD0-0C3CC917AA5C}"/>
              </a:ext>
            </a:extLst>
          </p:cNvPr>
          <p:cNvSpPr/>
          <p:nvPr/>
        </p:nvSpPr>
        <p:spPr bwMode="white">
          <a:xfrm>
            <a:off x="2336072" y="2364307"/>
            <a:ext cx="1371831" cy="4886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340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2060848"/>
            <a:ext cx="2772039" cy="31769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691680" y="1080001"/>
            <a:ext cx="1656184" cy="7648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31149" y="2132856"/>
            <a:ext cx="2772039" cy="31048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>
            <a:extLst>
              <a:ext uri="{FF2B5EF4-FFF2-40B4-BE49-F238E27FC236}">
                <a16:creationId xmlns:a16="http://schemas.microsoft.com/office/drawing/2014/main" id="{EEE3885A-9ECE-E69C-DE1E-9E2F2A37404D}"/>
              </a:ext>
            </a:extLst>
          </p:cNvPr>
          <p:cNvSpPr/>
          <p:nvPr/>
        </p:nvSpPr>
        <p:spPr bwMode="white">
          <a:xfrm>
            <a:off x="5652120" y="1080001"/>
            <a:ext cx="1656184" cy="7648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7971" y="404664"/>
            <a:ext cx="8640000" cy="55456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211686" y="5102263"/>
            <a:ext cx="419140" cy="3525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64321" y="1900654"/>
            <a:ext cx="1714663" cy="29443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74464" y="5102263"/>
            <a:ext cx="419140" cy="3525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288996" y="1900654"/>
            <a:ext cx="1705137" cy="29443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404664"/>
            <a:ext cx="8640000" cy="53921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42456" y="4310614"/>
            <a:ext cx="5896538" cy="12956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549000"/>
            <a:ext cx="559659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30327" y="4228485"/>
            <a:ext cx="5028914" cy="1944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549000"/>
            <a:ext cx="628780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080289" y="5302734"/>
            <a:ext cx="5358849" cy="9438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0</Words>
  <Application>Microsoft Office PowerPoint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2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周 旋</cp:lastModifiedBy>
  <cp:revision>8</cp:revision>
  <dcterms:created xsi:type="dcterms:W3CDTF">2022-11-08T02:00:37Z</dcterms:created>
  <dcterms:modified xsi:type="dcterms:W3CDTF">2022-11-27T14:50:51Z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