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8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497162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C948DF3-1C99-B323-581F-B025F8F9B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988840"/>
            <a:ext cx="8105964" cy="83332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18A96BE-8C0A-D369-8E6A-AF4883EB5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234104"/>
            <a:ext cx="8686800" cy="5905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549000"/>
            <a:ext cx="599411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175036" y="2394051"/>
            <a:ext cx="363479" cy="244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80941" y="3306657"/>
            <a:ext cx="211479" cy="251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30334" y="3313270"/>
            <a:ext cx="204870" cy="238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47912" y="3333110"/>
            <a:ext cx="211479" cy="251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417476" y="3690216"/>
            <a:ext cx="218087" cy="251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930514" y="3987805"/>
            <a:ext cx="376697" cy="330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518330" y="4318460"/>
            <a:ext cx="211479" cy="257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987549" y="4318460"/>
            <a:ext cx="198261" cy="251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710343" y="4609436"/>
            <a:ext cx="204870" cy="244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987549" y="4860733"/>
            <a:ext cx="198261" cy="251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430334" y="4860733"/>
            <a:ext cx="211479" cy="251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007735" y="4953316"/>
            <a:ext cx="211479" cy="251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987549" y="5356715"/>
            <a:ext cx="198261" cy="251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2430334" y="5356715"/>
            <a:ext cx="211479" cy="257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4320428" y="5290584"/>
            <a:ext cx="389914" cy="257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2430334" y="5872536"/>
            <a:ext cx="211479" cy="251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549000"/>
            <a:ext cx="553956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63324" y="2540261"/>
            <a:ext cx="3902733" cy="641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96961" y="4446009"/>
            <a:ext cx="390884" cy="635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16285" y="4391036"/>
            <a:ext cx="842843" cy="708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164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30443" y="3140968"/>
            <a:ext cx="1800396" cy="3217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39753" y="2348881"/>
            <a:ext cx="943590" cy="493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74169" y="3131440"/>
            <a:ext cx="3867519" cy="3217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>
            <a:extLst>
              <a:ext uri="{FF2B5EF4-FFF2-40B4-BE49-F238E27FC236}">
                <a16:creationId xmlns:a16="http://schemas.microsoft.com/office/drawing/2014/main" id="{D08F797A-FA93-4EA4-A05E-04A58F71CA08}"/>
              </a:ext>
            </a:extLst>
          </p:cNvPr>
          <p:cNvSpPr/>
          <p:nvPr/>
        </p:nvSpPr>
        <p:spPr bwMode="white">
          <a:xfrm>
            <a:off x="6516216" y="2348881"/>
            <a:ext cx="2225472" cy="493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975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916831"/>
            <a:ext cx="3591267" cy="3203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50200" y="1916831"/>
            <a:ext cx="3838941" cy="32030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3A4AED19-70B0-6E71-1DD2-7977F6DE7822}"/>
              </a:ext>
            </a:extLst>
          </p:cNvPr>
          <p:cNvSpPr/>
          <p:nvPr/>
        </p:nvSpPr>
        <p:spPr bwMode="white">
          <a:xfrm>
            <a:off x="1723455" y="1109915"/>
            <a:ext cx="2045708" cy="639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A0F2B7AE-E999-7036-E91C-7A5C3641342A}"/>
              </a:ext>
            </a:extLst>
          </p:cNvPr>
          <p:cNvSpPr/>
          <p:nvPr/>
        </p:nvSpPr>
        <p:spPr bwMode="white">
          <a:xfrm>
            <a:off x="5796136" y="1255857"/>
            <a:ext cx="2448271" cy="639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767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01953" y="3856965"/>
            <a:ext cx="581080" cy="372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25966" y="3856965"/>
            <a:ext cx="790650" cy="372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78690" y="3618394"/>
            <a:ext cx="1876604" cy="849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88789" y="3866507"/>
            <a:ext cx="733495" cy="353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493794" y="3856965"/>
            <a:ext cx="819228" cy="372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549000"/>
            <a:ext cx="663126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66524" y="4552456"/>
            <a:ext cx="4525634" cy="1727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94515" y="5277030"/>
            <a:ext cx="416738" cy="263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98988" y="5262392"/>
            <a:ext cx="394804" cy="329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776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5184" y="2175598"/>
            <a:ext cx="7192061" cy="2267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59153" y="4881251"/>
            <a:ext cx="1238368" cy="4572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2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 旋</cp:lastModifiedBy>
  <cp:revision>8</cp:revision>
  <dcterms:created xsi:type="dcterms:W3CDTF">2022-11-08T02:00:37Z</dcterms:created>
  <dcterms:modified xsi:type="dcterms:W3CDTF">2022-11-27T14:43:59Z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