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7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767FF-9BCA-416E-A5A4-F62703C7417F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290DC-D7F7-4994-A4D8-CE6774774B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606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290DC-D7F7-4994-A4D8-CE6774774B6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735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9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2271648"/>
            <a:ext cx="6125159" cy="1363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87730" y="4092486"/>
            <a:ext cx="1343153" cy="457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20163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12F4683-009D-0E7A-0A64-99A06B94F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988840"/>
            <a:ext cx="8105964" cy="8333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9DDE736-0579-11D1-F791-680A57125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100282"/>
            <a:ext cx="8496944" cy="6615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549000"/>
            <a:ext cx="616429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26363" y="2419129"/>
            <a:ext cx="380595" cy="251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28284" y="3269188"/>
            <a:ext cx="217483" cy="258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04029" y="3269188"/>
            <a:ext cx="203890" cy="258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28284" y="4282459"/>
            <a:ext cx="210686" cy="258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05062" y="4282459"/>
            <a:ext cx="210686" cy="265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04029" y="4846898"/>
            <a:ext cx="217483" cy="265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98266" y="4833297"/>
            <a:ext cx="217483" cy="265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804029" y="5336532"/>
            <a:ext cx="217483" cy="265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598266" y="5370534"/>
            <a:ext cx="217483" cy="265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3210" y="404664"/>
            <a:ext cx="82975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20085" y="825904"/>
            <a:ext cx="484864" cy="329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69286" y="1933948"/>
            <a:ext cx="201264" cy="347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63930" y="1924791"/>
            <a:ext cx="292748" cy="357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23544" y="3335029"/>
            <a:ext cx="311044" cy="329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77838" y="3298400"/>
            <a:ext cx="201264" cy="338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43773" y="3921102"/>
            <a:ext cx="292748" cy="347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66829" y="3921102"/>
            <a:ext cx="292748" cy="347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32692" y="4067621"/>
            <a:ext cx="292748" cy="347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63930" y="4067621"/>
            <a:ext cx="301896" cy="347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387953" y="4388129"/>
            <a:ext cx="548902" cy="347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932692" y="4699481"/>
            <a:ext cx="292748" cy="357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563930" y="4699481"/>
            <a:ext cx="301896" cy="357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768689" y="4855156"/>
            <a:ext cx="292748" cy="357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563930" y="5459544"/>
            <a:ext cx="292748" cy="357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845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01865" y="2924944"/>
            <a:ext cx="3677001" cy="3287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50377" y="2924944"/>
            <a:ext cx="3686527" cy="3287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89F5B650-E69E-831F-35A6-26464F167401}"/>
              </a:ext>
            </a:extLst>
          </p:cNvPr>
          <p:cNvSpPr/>
          <p:nvPr/>
        </p:nvSpPr>
        <p:spPr bwMode="white">
          <a:xfrm>
            <a:off x="2195736" y="2132632"/>
            <a:ext cx="1573519" cy="639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040895B9-D331-344C-8CB7-B936E9F6CEF1}"/>
              </a:ext>
            </a:extLst>
          </p:cNvPr>
          <p:cNvSpPr/>
          <p:nvPr/>
        </p:nvSpPr>
        <p:spPr bwMode="white">
          <a:xfrm>
            <a:off x="6300192" y="2124697"/>
            <a:ext cx="1573519" cy="639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1052736"/>
            <a:ext cx="8640000" cy="4265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67744" y="1313074"/>
            <a:ext cx="1115640" cy="504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5576" y="2033584"/>
            <a:ext cx="3893024" cy="3208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29637" y="2033584"/>
            <a:ext cx="3677001" cy="3208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4F6B3A4D-8BAE-C983-39FD-F874E5A83AA9}"/>
              </a:ext>
            </a:extLst>
          </p:cNvPr>
          <p:cNvSpPr/>
          <p:nvPr/>
        </p:nvSpPr>
        <p:spPr bwMode="white">
          <a:xfrm>
            <a:off x="6267272" y="1313074"/>
            <a:ext cx="1115640" cy="504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75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92471" y="4409232"/>
            <a:ext cx="6620507" cy="1364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61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300" y="3312828"/>
            <a:ext cx="3200705" cy="458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5184" y="4219319"/>
            <a:ext cx="5639338" cy="448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404664"/>
            <a:ext cx="64156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10490" y="4388546"/>
            <a:ext cx="4548221" cy="1655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</Words>
  <Application>Microsoft Office PowerPoint</Application>
  <PresentationFormat>全屏显示(4:3)</PresentationFormat>
  <Paragraphs>1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等线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8</cp:revision>
  <dcterms:created xsi:type="dcterms:W3CDTF">2022-11-08T02:00:37Z</dcterms:created>
  <dcterms:modified xsi:type="dcterms:W3CDTF">2022-11-27T14:49:55Z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