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61891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1233" y="4050042"/>
            <a:ext cx="5602330" cy="2136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4890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2F4683-009D-0E7A-0A64-99A06B94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8" y="1844824"/>
            <a:ext cx="8105964" cy="8333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78D602-BEB1-B71B-FCC3-DF0F4113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3732178"/>
            <a:ext cx="68484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726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0833" y="3348624"/>
            <a:ext cx="246002" cy="29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9554" y="3348624"/>
            <a:ext cx="246002" cy="29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3023" y="3925393"/>
            <a:ext cx="461254" cy="292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1743" y="3925393"/>
            <a:ext cx="461254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5212" y="4494472"/>
            <a:ext cx="668819" cy="292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73933" y="4486782"/>
            <a:ext cx="676506" cy="29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68521" y="5540347"/>
            <a:ext cx="453566" cy="29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89554" y="5540347"/>
            <a:ext cx="468942" cy="29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91584" y="6117116"/>
            <a:ext cx="438191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89554" y="6109425"/>
            <a:ext cx="407441" cy="292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6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64423" y="2645044"/>
            <a:ext cx="571554" cy="362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2934" y="2645044"/>
            <a:ext cx="571554" cy="362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3949" y="3446652"/>
            <a:ext cx="562028" cy="37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2934" y="3446652"/>
            <a:ext cx="571554" cy="37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4423" y="4257803"/>
            <a:ext cx="571554" cy="37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12934" y="4257803"/>
            <a:ext cx="571554" cy="372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9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8381" y="2576228"/>
            <a:ext cx="495347" cy="362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203" y="2576228"/>
            <a:ext cx="504873" cy="362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8381" y="3700781"/>
            <a:ext cx="504873" cy="35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98403" y="3691251"/>
            <a:ext cx="495347" cy="362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78381" y="4815805"/>
            <a:ext cx="495347" cy="35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6981" y="4911106"/>
            <a:ext cx="428665" cy="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26981" y="4987347"/>
            <a:ext cx="428665" cy="3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2132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9078" y="4622142"/>
            <a:ext cx="5672111" cy="162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32656"/>
            <a:ext cx="8640000" cy="5228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0471" y="3223400"/>
            <a:ext cx="5153517" cy="1333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4720" y="2808114"/>
            <a:ext cx="5153517" cy="129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38" y="692696"/>
            <a:ext cx="8624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5701" y="4053489"/>
            <a:ext cx="5400861" cy="215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2022-11-21T15:29:14Z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