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084" y="414951"/>
            <a:ext cx="82630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0" y="692696"/>
            <a:ext cx="7419342" cy="5336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3327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E50E451-0494-EC71-F093-C5935C4A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8" y="1844824"/>
            <a:ext cx="8105964" cy="8333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1451C7-2809-6FC4-1FCB-3DA4E12B4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4077072"/>
            <a:ext cx="68770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488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00026" y="3706789"/>
            <a:ext cx="542976" cy="35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8626" y="3706789"/>
            <a:ext cx="533450" cy="35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4392" y="4554814"/>
            <a:ext cx="295303" cy="35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23863" y="5393311"/>
            <a:ext cx="295303" cy="35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5605" y="5393311"/>
            <a:ext cx="542976" cy="35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4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2" y="2132856"/>
            <a:ext cx="59482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2747" y="2195720"/>
            <a:ext cx="790650" cy="35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3893141"/>
            <a:ext cx="552502" cy="35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200" y="3893141"/>
            <a:ext cx="552502" cy="35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9153" y="4732316"/>
            <a:ext cx="295303" cy="35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0895" y="4732316"/>
            <a:ext cx="533450" cy="35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190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C7D55B62-375A-C200-B343-107C4C31A288}"/>
              </a:ext>
            </a:extLst>
          </p:cNvPr>
          <p:cNvSpPr/>
          <p:nvPr/>
        </p:nvSpPr>
        <p:spPr bwMode="white">
          <a:xfrm>
            <a:off x="2051720" y="2204864"/>
            <a:ext cx="59482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B9726367-D6DB-8167-C1D0-08389B5EB4A3}"/>
              </a:ext>
            </a:extLst>
          </p:cNvPr>
          <p:cNvSpPr/>
          <p:nvPr/>
        </p:nvSpPr>
        <p:spPr bwMode="white">
          <a:xfrm>
            <a:off x="2195736" y="2924944"/>
            <a:ext cx="5948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9C4B1A5A-FF66-0F7C-85ED-8A78DAB8C845}"/>
              </a:ext>
            </a:extLst>
          </p:cNvPr>
          <p:cNvSpPr/>
          <p:nvPr/>
        </p:nvSpPr>
        <p:spPr bwMode="white">
          <a:xfrm>
            <a:off x="2349132" y="3545752"/>
            <a:ext cx="71070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88106FE6-FB69-23EE-7CED-67603B2B78E3}"/>
              </a:ext>
            </a:extLst>
          </p:cNvPr>
          <p:cNvSpPr/>
          <p:nvPr/>
        </p:nvSpPr>
        <p:spPr bwMode="white">
          <a:xfrm>
            <a:off x="5220072" y="2204864"/>
            <a:ext cx="594824" cy="46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E12CE486-BA7C-8C47-52AF-B8CD7054DFAE}"/>
              </a:ext>
            </a:extLst>
          </p:cNvPr>
          <p:cNvSpPr/>
          <p:nvPr/>
        </p:nvSpPr>
        <p:spPr bwMode="white">
          <a:xfrm>
            <a:off x="5436096" y="2924944"/>
            <a:ext cx="5948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270DBCBF-B6E5-813B-EFA5-510C431729BD}"/>
              </a:ext>
            </a:extLst>
          </p:cNvPr>
          <p:cNvSpPr/>
          <p:nvPr/>
        </p:nvSpPr>
        <p:spPr bwMode="white">
          <a:xfrm>
            <a:off x="5580112" y="3537012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79D6B951-C02D-D9B0-23BE-2B0B652BD0EF}"/>
              </a:ext>
            </a:extLst>
          </p:cNvPr>
          <p:cNvSpPr/>
          <p:nvPr/>
        </p:nvSpPr>
        <p:spPr bwMode="white">
          <a:xfrm>
            <a:off x="2195736" y="4769888"/>
            <a:ext cx="5948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696C2F77-383E-DD76-BBEE-90931680C392}"/>
              </a:ext>
            </a:extLst>
          </p:cNvPr>
          <p:cNvSpPr/>
          <p:nvPr/>
        </p:nvSpPr>
        <p:spPr bwMode="white">
          <a:xfrm>
            <a:off x="2407070" y="5379710"/>
            <a:ext cx="5948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012D3924-5C13-CEBD-23E6-E388A2F8E5B5}"/>
              </a:ext>
            </a:extLst>
          </p:cNvPr>
          <p:cNvSpPr/>
          <p:nvPr/>
        </p:nvSpPr>
        <p:spPr bwMode="white">
          <a:xfrm>
            <a:off x="2607324" y="6028226"/>
            <a:ext cx="812547" cy="42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3632031F-6270-6C20-548C-D5BCDC41F962}"/>
              </a:ext>
            </a:extLst>
          </p:cNvPr>
          <p:cNvSpPr/>
          <p:nvPr/>
        </p:nvSpPr>
        <p:spPr bwMode="white">
          <a:xfrm>
            <a:off x="5220072" y="4796814"/>
            <a:ext cx="5948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2E6E3FF3-4A28-7A28-90D0-E55813B7D34D}"/>
              </a:ext>
            </a:extLst>
          </p:cNvPr>
          <p:cNvSpPr/>
          <p:nvPr/>
        </p:nvSpPr>
        <p:spPr bwMode="white">
          <a:xfrm>
            <a:off x="5386555" y="5417960"/>
            <a:ext cx="5948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2E181FBA-6B6F-1270-C0B3-CA1E8961F2B7}"/>
              </a:ext>
            </a:extLst>
          </p:cNvPr>
          <p:cNvSpPr/>
          <p:nvPr/>
        </p:nvSpPr>
        <p:spPr bwMode="white">
          <a:xfrm>
            <a:off x="5576099" y="6039105"/>
            <a:ext cx="812546" cy="414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278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5197" y="3144370"/>
            <a:ext cx="6163263" cy="107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576" y="3861048"/>
            <a:ext cx="5976664" cy="244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306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8421" y="3735458"/>
            <a:ext cx="3324442" cy="20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1617" y="4606796"/>
            <a:ext cx="1456160" cy="34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20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2022-11-21T15:22:27Z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