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41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16" d="100"/>
          <a:sy n="316" d="100"/>
        </p:scale>
        <p:origin x="-6306" y="-7332"/>
      </p:cViewPr>
      <p:guideLst>
        <p:guide orient="horz" pos="2146"/>
        <p:guide pos="41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980940"/>
            <a:ext cx="11520000" cy="4135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6912" y="3629659"/>
            <a:ext cx="428429" cy="25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1325" y="3524853"/>
            <a:ext cx="1332892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3110" y="3858325"/>
            <a:ext cx="609322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711226" y="3524853"/>
            <a:ext cx="761652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8692185" y="3858325"/>
            <a:ext cx="790214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2046763" y="4620546"/>
            <a:ext cx="437950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3579590" y="4620546"/>
            <a:ext cx="628363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5302829" y="4620546"/>
            <a:ext cx="637884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7035590" y="4620546"/>
            <a:ext cx="628363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8787391" y="4620546"/>
            <a:ext cx="790214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10682003" y="4620546"/>
            <a:ext cx="818776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52695"/>
            <a:ext cx="11520000" cy="351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0449" y="3380134"/>
            <a:ext cx="1180561" cy="3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3689" y="3380134"/>
            <a:ext cx="799735" cy="3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96515" y="3380134"/>
            <a:ext cx="799735" cy="3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9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3338" y="1337285"/>
            <a:ext cx="3751140" cy="36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5537" y="3042996"/>
            <a:ext cx="818776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93123" y="3042996"/>
            <a:ext cx="818776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88705" y="3596005"/>
            <a:ext cx="200279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5123" y="4377072"/>
            <a:ext cx="818776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9715" y="4904105"/>
            <a:ext cx="202819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8" grpId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0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8710" y="3217130"/>
            <a:ext cx="4636561" cy="1039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4664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6853" y="4066912"/>
            <a:ext cx="5236363" cy="103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765040"/>
            <a:ext cx="89851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4490" y="3856990"/>
            <a:ext cx="63881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62799" y="3856859"/>
            <a:ext cx="646042" cy="21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174490" y="4242434"/>
            <a:ext cx="638810" cy="41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080590" y="5395336"/>
            <a:ext cx="7061916" cy="802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4958" y="4309377"/>
            <a:ext cx="3951074" cy="36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095" y="2656840"/>
            <a:ext cx="4829175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3950" y="1927576"/>
            <a:ext cx="418909" cy="2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9884" y="2498976"/>
            <a:ext cx="809256" cy="34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7256" y="3117993"/>
            <a:ext cx="171371" cy="26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0363" y="3117993"/>
            <a:ext cx="247537" cy="2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5504" y="3708440"/>
            <a:ext cx="238016" cy="2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3752" y="3708440"/>
            <a:ext cx="257057" cy="2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09752" y="4298887"/>
            <a:ext cx="809256" cy="28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5123" y="4260793"/>
            <a:ext cx="2722909" cy="371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94181" y="4860763"/>
            <a:ext cx="428429" cy="361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19537" y="5451210"/>
            <a:ext cx="1104396" cy="361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1052695"/>
            <a:ext cx="11520000" cy="48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5758" y="1252977"/>
            <a:ext cx="828297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8932" y="1252977"/>
            <a:ext cx="818776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8436" y="1844287"/>
            <a:ext cx="828297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8733" y="2435596"/>
            <a:ext cx="799735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3146" y="3017369"/>
            <a:ext cx="990148" cy="28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63345" y="3017369"/>
            <a:ext cx="628363" cy="28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13527" y="4400271"/>
            <a:ext cx="41890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74518" y="4419345"/>
            <a:ext cx="42842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11279" y="4400271"/>
            <a:ext cx="41890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56403" y="5287236"/>
            <a:ext cx="41890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31576" y="5268161"/>
            <a:ext cx="41890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20885" y="5287010"/>
            <a:ext cx="361950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1052695"/>
            <a:ext cx="11520000" cy="3440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4237" y="1729420"/>
            <a:ext cx="637884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7064" y="1719888"/>
            <a:ext cx="637884" cy="28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3411" y="2310831"/>
            <a:ext cx="637884" cy="28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6237" y="2310831"/>
            <a:ext cx="637884" cy="28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0237" y="2310831"/>
            <a:ext cx="637884" cy="28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8998" y="4083660"/>
            <a:ext cx="837818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5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9123" y="2014523"/>
            <a:ext cx="428429" cy="36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6297" y="3320949"/>
            <a:ext cx="428429" cy="36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52695"/>
            <a:ext cx="11520000" cy="402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7937" y="1224444"/>
            <a:ext cx="428429" cy="36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2234" y="2569817"/>
            <a:ext cx="428429" cy="372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5110" y="3924731"/>
            <a:ext cx="418909" cy="372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7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3120907"/>
            <a:ext cx="542677" cy="610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5719" y="3082760"/>
            <a:ext cx="6359801" cy="64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620895"/>
            <a:ext cx="110657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2519" y="2067763"/>
            <a:ext cx="603583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0942" y="2067763"/>
            <a:ext cx="786487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87748" y="2067763"/>
            <a:ext cx="786487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0377" y="2690465"/>
            <a:ext cx="786487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8038" y="2690465"/>
            <a:ext cx="786487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87748" y="2690465"/>
            <a:ext cx="786487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5423" y="3322325"/>
            <a:ext cx="612728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50942" y="3322325"/>
            <a:ext cx="786487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70653" y="3322325"/>
            <a:ext cx="786487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40005" y="3954185"/>
            <a:ext cx="4060472" cy="3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01593" y="4851610"/>
            <a:ext cx="173758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01035" y="4842453"/>
            <a:ext cx="237775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06225" y="4851610"/>
            <a:ext cx="173758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58853" y="5794821"/>
            <a:ext cx="173758" cy="26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91293" y="5785664"/>
            <a:ext cx="256065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701858" y="5785664"/>
            <a:ext cx="246920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72ACE56B460B44499DF22A1019E0ED52</vt:lpwstr>
  </property>
</Properties>
</file>