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765040"/>
            <a:ext cx="11162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5158" y="3912732"/>
            <a:ext cx="8404259" cy="137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3293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1887" y="2083637"/>
            <a:ext cx="1599471" cy="99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30003" y="2083637"/>
            <a:ext cx="1599471" cy="99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0003" y="3324586"/>
            <a:ext cx="1599471" cy="98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3180067"/>
            <a:ext cx="4826975" cy="98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92650"/>
            <a:ext cx="93305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8779" y="2159674"/>
            <a:ext cx="5467249" cy="78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8779" y="4622730"/>
            <a:ext cx="4804085" cy="12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692650"/>
            <a:ext cx="10503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777" y="2682152"/>
            <a:ext cx="2829813" cy="8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9901" y="4880161"/>
            <a:ext cx="2916617" cy="144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8663" y="5983509"/>
            <a:ext cx="2100659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599472"/>
            <a:ext cx="6169388" cy="97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2700020"/>
            <a:ext cx="52006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84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1785181"/>
            <a:ext cx="24753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0016" y="1747063"/>
            <a:ext cx="1961256" cy="37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2337890"/>
            <a:ext cx="24753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93520" y="2337890"/>
            <a:ext cx="1485223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8165" y="2890599"/>
            <a:ext cx="171371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0495" y="3986489"/>
            <a:ext cx="1475702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94909" y="3986489"/>
            <a:ext cx="1485223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9801" y="3986489"/>
            <a:ext cx="1494743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3735" y="3986489"/>
            <a:ext cx="1485223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04958" y="5292027"/>
            <a:ext cx="41890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6363" y="5311086"/>
            <a:ext cx="42842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9263795" y="5310844"/>
            <a:ext cx="41890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2947834" y="6149679"/>
            <a:ext cx="41890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6167919" y="6149679"/>
            <a:ext cx="41890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9329420" y="6139815"/>
            <a:ext cx="49784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3323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1663" y="1286982"/>
            <a:ext cx="437950" cy="2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82" y="2382171"/>
            <a:ext cx="247537" cy="2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7001" y="4039240"/>
            <a:ext cx="409388" cy="2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3138882"/>
            <a:ext cx="352264" cy="28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3091222"/>
            <a:ext cx="456991" cy="38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5652" y="3091222"/>
            <a:ext cx="447471" cy="38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1388" y="4787894"/>
            <a:ext cx="352264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3685" y="4740235"/>
            <a:ext cx="447471" cy="38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5652" y="4749766"/>
            <a:ext cx="447471" cy="37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190" y="2100753"/>
            <a:ext cx="428429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9983" y="3913305"/>
            <a:ext cx="428429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836795"/>
            <a:ext cx="10445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8147" y="1639913"/>
            <a:ext cx="388483" cy="33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237" y="2952537"/>
            <a:ext cx="388483" cy="33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4603" y="4265160"/>
            <a:ext cx="388483" cy="33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76750"/>
            <a:ext cx="99562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5719" y="2073092"/>
            <a:ext cx="378502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6969" y="2073092"/>
            <a:ext cx="378502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1168" y="2073092"/>
            <a:ext cx="353817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2299" y="2073092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6587" y="2706692"/>
            <a:ext cx="370273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1535" y="2706692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1917" y="2706692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87733" y="2706692"/>
            <a:ext cx="386730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5719" y="3340292"/>
            <a:ext cx="386730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76101" y="3340292"/>
            <a:ext cx="378502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31917" y="3340292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52299" y="3340292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92108" y="4623950"/>
            <a:ext cx="378502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91891" y="5175264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86995" y="5175264"/>
            <a:ext cx="205707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70016" y="5175264"/>
            <a:ext cx="213935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704495" y="5726578"/>
            <a:ext cx="213935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687516" y="5726578"/>
            <a:ext cx="213935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83141" y="5734807"/>
            <a:ext cx="205707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3332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0053" y="2204732"/>
            <a:ext cx="323702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474" y="2318983"/>
            <a:ext cx="371305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7937" y="2318983"/>
            <a:ext cx="371305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4345" y="2160905"/>
            <a:ext cx="37147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1880" y="3084195"/>
            <a:ext cx="37147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8582" y="3128266"/>
            <a:ext cx="333223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8690" y="3084195"/>
            <a:ext cx="37147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2615" y="3128266"/>
            <a:ext cx="323702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3639" y="3851859"/>
            <a:ext cx="742611" cy="35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12A3ED713D864300965AA1A4E4D390ED</vt:lpwstr>
  </property>
</Properties>
</file>