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4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306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620895"/>
            <a:ext cx="92571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7974" y="3883873"/>
            <a:ext cx="198913" cy="22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2720" y="3883873"/>
            <a:ext cx="198913" cy="22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7466" y="3883873"/>
            <a:ext cx="198913" cy="22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92212" y="3883873"/>
            <a:ext cx="198913" cy="22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8162" y="4496639"/>
            <a:ext cx="650295" cy="29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48481" y="4496639"/>
            <a:ext cx="650295" cy="291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30417" y="5500043"/>
            <a:ext cx="328972" cy="22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43995" y="5982597"/>
            <a:ext cx="351924" cy="222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8505"/>
            <a:ext cx="80743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5567" y="3738864"/>
            <a:ext cx="186844" cy="193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6594" y="3645024"/>
            <a:ext cx="220209" cy="28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0949" y="3738864"/>
            <a:ext cx="173498" cy="193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8592" y="3717032"/>
            <a:ext cx="286939" cy="21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4863" y="4286164"/>
            <a:ext cx="286939" cy="240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05125" y="5875020"/>
            <a:ext cx="4546600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0650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115" y="3187500"/>
            <a:ext cx="3034181" cy="78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4330" y="3187500"/>
            <a:ext cx="3041673" cy="78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5295" y="5640000"/>
            <a:ext cx="3648509" cy="772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180" y="836795"/>
            <a:ext cx="106126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7692" y="2294355"/>
            <a:ext cx="4359072" cy="91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1325" y="4585970"/>
            <a:ext cx="6456680" cy="166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6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5438" y="3254317"/>
            <a:ext cx="3094214" cy="982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20" y="2609215"/>
            <a:ext cx="5343525" cy="1495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2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89057" y="3205361"/>
            <a:ext cx="238016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9123" y="4987615"/>
            <a:ext cx="238016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180" y="1052695"/>
            <a:ext cx="11520000" cy="4117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02419" y="1138480"/>
            <a:ext cx="409388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87246" y="1138480"/>
            <a:ext cx="266578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4204" y="1738977"/>
            <a:ext cx="247537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5460" y="1710382"/>
            <a:ext cx="2732429" cy="352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44899" y="2301347"/>
            <a:ext cx="1580429" cy="362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18518" y="2930440"/>
            <a:ext cx="247537" cy="285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45692" y="2939971"/>
            <a:ext cx="238016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84899" y="4131434"/>
            <a:ext cx="247537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83973" y="4131434"/>
            <a:ext cx="409388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77791" y="4131434"/>
            <a:ext cx="257057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13725" y="4731931"/>
            <a:ext cx="247537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40899" y="4731931"/>
            <a:ext cx="238016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011146" y="4731931"/>
            <a:ext cx="409388" cy="27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6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0231" y="1803937"/>
            <a:ext cx="428429" cy="371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9884" y="4404397"/>
            <a:ext cx="428429" cy="371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180" y="1052695"/>
            <a:ext cx="11520000" cy="4590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26518" y="1290798"/>
            <a:ext cx="428429" cy="37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8899" y="2643229"/>
            <a:ext cx="428429" cy="37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91841" y="3995659"/>
            <a:ext cx="418909" cy="371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8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1123" y="2510368"/>
            <a:ext cx="238016" cy="276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66016" y="2510368"/>
            <a:ext cx="257057" cy="267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0842" y="2510368"/>
            <a:ext cx="257057" cy="267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35669" y="2510368"/>
            <a:ext cx="437950" cy="276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81123" y="3120658"/>
            <a:ext cx="238016" cy="276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56429" y="3111122"/>
            <a:ext cx="437950" cy="286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50842" y="3111122"/>
            <a:ext cx="247537" cy="286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35669" y="3111122"/>
            <a:ext cx="257057" cy="276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33785" y="4570098"/>
            <a:ext cx="409388" cy="30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41983" y="4589169"/>
            <a:ext cx="428429" cy="30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21884" y="4579634"/>
            <a:ext cx="409388" cy="295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180" y="1052695"/>
            <a:ext cx="11520000" cy="3028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8885" y="2409825"/>
            <a:ext cx="295275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4237" y="2528904"/>
            <a:ext cx="285619" cy="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8651" y="2452712"/>
            <a:ext cx="247537" cy="20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16185" y="2409825"/>
            <a:ext cx="295275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08865" y="3471773"/>
            <a:ext cx="295140" cy="228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4115" y="3447415"/>
            <a:ext cx="295275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59345" y="3447415"/>
            <a:ext cx="285750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44502" y="3490821"/>
            <a:ext cx="257057" cy="200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675"/>
            <a:ext cx="11520000" cy="5323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7206" y="2079913"/>
            <a:ext cx="266578" cy="27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1603" y="2070389"/>
            <a:ext cx="257057" cy="295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0793" y="2060865"/>
            <a:ext cx="466512" cy="28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5603" y="2060865"/>
            <a:ext cx="466512" cy="28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56165" y="2079913"/>
            <a:ext cx="266578" cy="27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60561" y="2070389"/>
            <a:ext cx="257057" cy="295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60165" y="2070389"/>
            <a:ext cx="466512" cy="27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50247" y="2070389"/>
            <a:ext cx="266578" cy="295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145123" y="2079913"/>
            <a:ext cx="266578" cy="27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70743" y="4737117"/>
            <a:ext cx="456991" cy="28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70347" y="4737117"/>
            <a:ext cx="257057" cy="28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65223" y="4737117"/>
            <a:ext cx="266578" cy="28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7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288"/>
          <a:stretch/>
        </p:blipFill>
        <p:spPr>
          <a:xfrm>
            <a:off x="1271180" y="5229090"/>
            <a:ext cx="9873943" cy="1162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/>
          <p:cNvSpPr/>
          <p:nvPr/>
        </p:nvSpPr>
        <p:spPr bwMode="white">
          <a:xfrm>
            <a:off x="6688436" y="5734261"/>
            <a:ext cx="476033" cy="285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7449820" y="5633720"/>
            <a:ext cx="371475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8221262" y="5734261"/>
            <a:ext cx="257057" cy="295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9316138" y="5734261"/>
            <a:ext cx="257057" cy="295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2022-11-25T15:23:20Z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D984FE2E41BA479797731BF9B2EF48E4</vt:lpwstr>
  </property>
</Properties>
</file>