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75" y="1776611"/>
            <a:ext cx="4819650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3501008"/>
            <a:ext cx="10467975" cy="781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34205"/>
            <a:ext cx="977971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52330" y="1615328"/>
            <a:ext cx="638510" cy="291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23487" y="1615328"/>
            <a:ext cx="638510" cy="291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17306" y="2707463"/>
            <a:ext cx="347543" cy="234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28945" y="2707640"/>
            <a:ext cx="290830" cy="226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76102" y="2691283"/>
            <a:ext cx="331378" cy="242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10650" y="3257575"/>
            <a:ext cx="331378" cy="218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78003" y="3257575"/>
            <a:ext cx="347543" cy="218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66751" y="5822070"/>
            <a:ext cx="355626" cy="29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313027" y="5822070"/>
            <a:ext cx="363708" cy="299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398289" y="5830160"/>
            <a:ext cx="355626" cy="291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183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3504" y="3917724"/>
            <a:ext cx="4208132" cy="19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17884" y="3917724"/>
            <a:ext cx="4036760" cy="2523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4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33190" y="2519583"/>
            <a:ext cx="399867" cy="343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2022-11-25T15:10:03Z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F6945F4DED8647DA9FC39CEA0C85AAEF</vt:lpwstr>
  </property>
</Properties>
</file>