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75" y="1632595"/>
            <a:ext cx="4819650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501008"/>
            <a:ext cx="11125200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34205"/>
            <a:ext cx="103629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6985" y="2125345"/>
            <a:ext cx="1927225" cy="1420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2"/>
          <p:cNvSpPr/>
          <p:nvPr/>
        </p:nvSpPr>
        <p:spPr bwMode="white">
          <a:xfrm>
            <a:off x="2177415" y="1662430"/>
            <a:ext cx="1026795" cy="44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3"/>
          <p:cNvSpPr/>
          <p:nvPr/>
        </p:nvSpPr>
        <p:spPr bwMode="white">
          <a:xfrm>
            <a:off x="3768725" y="2125345"/>
            <a:ext cx="1884045" cy="1420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3"/>
          <p:cNvSpPr/>
          <p:nvPr/>
        </p:nvSpPr>
        <p:spPr bwMode="white">
          <a:xfrm>
            <a:off x="4603115" y="1662430"/>
            <a:ext cx="1049655" cy="44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4"/>
          <p:cNvSpPr/>
          <p:nvPr/>
        </p:nvSpPr>
        <p:spPr bwMode="white">
          <a:xfrm>
            <a:off x="6243955" y="2125345"/>
            <a:ext cx="1807210" cy="1420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4"/>
          <p:cNvSpPr/>
          <p:nvPr/>
        </p:nvSpPr>
        <p:spPr bwMode="white">
          <a:xfrm>
            <a:off x="7044055" y="1662430"/>
            <a:ext cx="1007110" cy="44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5"/>
          <p:cNvSpPr/>
          <p:nvPr/>
        </p:nvSpPr>
        <p:spPr bwMode="white">
          <a:xfrm>
            <a:off x="8547735" y="2127250"/>
            <a:ext cx="1892935" cy="1427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5"/>
          <p:cNvSpPr/>
          <p:nvPr/>
        </p:nvSpPr>
        <p:spPr bwMode="white">
          <a:xfrm>
            <a:off x="9406890" y="1661795"/>
            <a:ext cx="1033780" cy="449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6"/>
          <p:cNvSpPr/>
          <p:nvPr/>
        </p:nvSpPr>
        <p:spPr bwMode="white">
          <a:xfrm>
            <a:off x="3272194" y="4351347"/>
            <a:ext cx="205545" cy="23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7"/>
          <p:cNvSpPr/>
          <p:nvPr/>
        </p:nvSpPr>
        <p:spPr bwMode="white">
          <a:xfrm>
            <a:off x="6946327" y="4351347"/>
            <a:ext cx="205545" cy="23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8"/>
          <p:cNvSpPr/>
          <p:nvPr/>
        </p:nvSpPr>
        <p:spPr bwMode="white">
          <a:xfrm>
            <a:off x="1841937" y="5791347"/>
            <a:ext cx="359705" cy="30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9"/>
          <p:cNvSpPr/>
          <p:nvPr/>
        </p:nvSpPr>
        <p:spPr bwMode="white">
          <a:xfrm>
            <a:off x="4394132" y="5817062"/>
            <a:ext cx="1327483" cy="23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10"/>
          <p:cNvSpPr/>
          <p:nvPr/>
        </p:nvSpPr>
        <p:spPr bwMode="white">
          <a:xfrm>
            <a:off x="6629443" y="5817062"/>
            <a:ext cx="1327483" cy="23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11"/>
          <p:cNvSpPr/>
          <p:nvPr/>
        </p:nvSpPr>
        <p:spPr bwMode="white">
          <a:xfrm>
            <a:off x="8864755" y="5817062"/>
            <a:ext cx="1336048" cy="23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3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81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7471" y="1776107"/>
            <a:ext cx="9539702" cy="1430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72000" y="4570072"/>
            <a:ext cx="8035438" cy="886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72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6049" y="3103426"/>
            <a:ext cx="4027239" cy="343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2022-11-25T15:06:13Z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0EA345323B164A379D991F9388735F6A</vt:lpwstr>
  </property>
</Properties>
</file>